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308" r:id="rId5"/>
    <p:sldId id="282" r:id="rId6"/>
    <p:sldId id="281" r:id="rId7"/>
    <p:sldId id="290" r:id="rId8"/>
    <p:sldId id="302" r:id="rId9"/>
    <p:sldId id="291" r:id="rId10"/>
    <p:sldId id="293" r:id="rId11"/>
    <p:sldId id="305" r:id="rId12"/>
    <p:sldId id="315" r:id="rId13"/>
    <p:sldId id="311" r:id="rId14"/>
    <p:sldId id="295" r:id="rId15"/>
    <p:sldId id="303" r:id="rId16"/>
    <p:sldId id="312" r:id="rId17"/>
    <p:sldId id="304" r:id="rId18"/>
    <p:sldId id="313" r:id="rId19"/>
    <p:sldId id="306" r:id="rId20"/>
    <p:sldId id="314" r:id="rId21"/>
    <p:sldId id="294" r:id="rId22"/>
    <p:sldId id="307" r:id="rId23"/>
    <p:sldId id="292" r:id="rId24"/>
    <p:sldId id="298" r:id="rId25"/>
    <p:sldId id="301" r:id="rId26"/>
    <p:sldId id="299" r:id="rId27"/>
    <p:sldId id="288" r:id="rId28"/>
    <p:sldId id="26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BA2D2D"/>
    <a:srgbClr val="191970"/>
    <a:srgbClr val="FFC4BD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1E356-2D55-4EC2-96DE-583FF76CC90E}" v="12208" dt="2022-02-13T16:23:33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 Petersen" userId="6fc7cfdc-6116-41d4-9a87-1fac2e25d9fb" providerId="ADAL" clId="{8371E356-2D55-4EC2-96DE-583FF76CC90E}"/>
    <pc:docChg chg="undo redo custSel addSld delSld modSld sldOrd">
      <pc:chgData name="Julie M Petersen" userId="6fc7cfdc-6116-41d4-9a87-1fac2e25d9fb" providerId="ADAL" clId="{8371E356-2D55-4EC2-96DE-583FF76CC90E}" dt="2022-02-13T16:23:23.289" v="6804" actId="47"/>
      <pc:docMkLst>
        <pc:docMk/>
      </pc:docMkLst>
      <pc:sldChg chg="del">
        <pc:chgData name="Julie M Petersen" userId="6fc7cfdc-6116-41d4-9a87-1fac2e25d9fb" providerId="ADAL" clId="{8371E356-2D55-4EC2-96DE-583FF76CC90E}" dt="2022-02-12T21:40:45.237" v="6009" actId="47"/>
        <pc:sldMkLst>
          <pc:docMk/>
          <pc:sldMk cId="2259308896" sldId="256"/>
        </pc:sldMkLst>
      </pc:sldChg>
      <pc:sldChg chg="del ord">
        <pc:chgData name="Julie M Petersen" userId="6fc7cfdc-6116-41d4-9a87-1fac2e25d9fb" providerId="ADAL" clId="{8371E356-2D55-4EC2-96DE-583FF76CC90E}" dt="2022-02-12T21:49:43.851" v="6532" actId="47"/>
        <pc:sldMkLst>
          <pc:docMk/>
          <pc:sldMk cId="1325608595" sldId="257"/>
        </pc:sldMkLst>
      </pc:sldChg>
      <pc:sldChg chg="del">
        <pc:chgData name="Julie M Petersen" userId="6fc7cfdc-6116-41d4-9a87-1fac2e25d9fb" providerId="ADAL" clId="{8371E356-2D55-4EC2-96DE-583FF76CC90E}" dt="2022-02-12T21:49:43.432" v="6531" actId="47"/>
        <pc:sldMkLst>
          <pc:docMk/>
          <pc:sldMk cId="3446797337" sldId="259"/>
        </pc:sldMkLst>
      </pc:sldChg>
      <pc:sldChg chg="del">
        <pc:chgData name="Julie M Petersen" userId="6fc7cfdc-6116-41d4-9a87-1fac2e25d9fb" providerId="ADAL" clId="{8371E356-2D55-4EC2-96DE-583FF76CC90E}" dt="2022-02-11T21:53:33.909" v="3236" actId="47"/>
        <pc:sldMkLst>
          <pc:docMk/>
          <pc:sldMk cId="4212917468" sldId="260"/>
        </pc:sldMkLst>
      </pc:sldChg>
      <pc:sldChg chg="del">
        <pc:chgData name="Julie M Petersen" userId="6fc7cfdc-6116-41d4-9a87-1fac2e25d9fb" providerId="ADAL" clId="{8371E356-2D55-4EC2-96DE-583FF76CC90E}" dt="2022-02-10T17:29:09.046" v="411" actId="47"/>
        <pc:sldMkLst>
          <pc:docMk/>
          <pc:sldMk cId="1527386939" sldId="261"/>
        </pc:sldMkLst>
      </pc:sldChg>
      <pc:sldChg chg="del">
        <pc:chgData name="Julie M Petersen" userId="6fc7cfdc-6116-41d4-9a87-1fac2e25d9fb" providerId="ADAL" clId="{8371E356-2D55-4EC2-96DE-583FF76CC90E}" dt="2022-02-12T21:39:53.699" v="5731" actId="47"/>
        <pc:sldMkLst>
          <pc:docMk/>
          <pc:sldMk cId="554560724" sldId="262"/>
        </pc:sldMkLst>
      </pc:sldChg>
      <pc:sldChg chg="addSp delSp modSp del mod ord">
        <pc:chgData name="Julie M Petersen" userId="6fc7cfdc-6116-41d4-9a87-1fac2e25d9fb" providerId="ADAL" clId="{8371E356-2D55-4EC2-96DE-583FF76CC90E}" dt="2022-02-11T18:13:01.665" v="1068" actId="47"/>
        <pc:sldMkLst>
          <pc:docMk/>
          <pc:sldMk cId="700209266" sldId="264"/>
        </pc:sldMkLst>
        <pc:spChg chg="mod">
          <ac:chgData name="Julie M Petersen" userId="6fc7cfdc-6116-41d4-9a87-1fac2e25d9fb" providerId="ADAL" clId="{8371E356-2D55-4EC2-96DE-583FF76CC90E}" dt="2022-02-11T06:24:43.952" v="714" actId="948"/>
          <ac:spMkLst>
            <pc:docMk/>
            <pc:sldMk cId="700209266" sldId="264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1T06:24:44.043" v="753"/>
          <ac:spMkLst>
            <pc:docMk/>
            <pc:sldMk cId="700209266" sldId="264"/>
            <ac:spMk id="6" creationId="{7647D326-8A22-4FE8-A5FB-FBB282C4F8C1}"/>
          </ac:spMkLst>
        </pc:spChg>
        <pc:spChg chg="mod">
          <ac:chgData name="Julie M Petersen" userId="6fc7cfdc-6116-41d4-9a87-1fac2e25d9fb" providerId="ADAL" clId="{8371E356-2D55-4EC2-96DE-583FF76CC90E}" dt="2022-02-10T17:28:20.450" v="370" actId="207"/>
          <ac:spMkLst>
            <pc:docMk/>
            <pc:sldMk cId="700209266" sldId="264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1T06:25:45.069" v="790" actId="20577"/>
          <ac:spMkLst>
            <pc:docMk/>
            <pc:sldMk cId="700209266" sldId="264"/>
            <ac:spMk id="10" creationId="{21CB4AB2-9E97-4D40-B2F1-A3F55B1E9090}"/>
          </ac:spMkLst>
        </pc:spChg>
        <pc:spChg chg="mod">
          <ac:chgData name="Julie M Petersen" userId="6fc7cfdc-6116-41d4-9a87-1fac2e25d9fb" providerId="ADAL" clId="{8371E356-2D55-4EC2-96DE-583FF76CC90E}" dt="2022-02-11T06:25:15.187" v="780" actId="20577"/>
          <ac:spMkLst>
            <pc:docMk/>
            <pc:sldMk cId="700209266" sldId="264"/>
            <ac:spMk id="13" creationId="{4F701027-0723-2745-B4FC-2C8285C84695}"/>
          </ac:spMkLst>
        </pc:spChg>
        <pc:spChg chg="mod">
          <ac:chgData name="Julie M Petersen" userId="6fc7cfdc-6116-41d4-9a87-1fac2e25d9fb" providerId="ADAL" clId="{8371E356-2D55-4EC2-96DE-583FF76CC90E}" dt="2022-02-11T06:36:35.939" v="1021" actId="20577"/>
          <ac:spMkLst>
            <pc:docMk/>
            <pc:sldMk cId="700209266" sldId="264"/>
            <ac:spMk id="15" creationId="{660246C7-7995-0849-8AB1-B92F4280EC69}"/>
          </ac:spMkLst>
        </pc:spChg>
        <pc:spChg chg="mod">
          <ac:chgData name="Julie M Petersen" userId="6fc7cfdc-6116-41d4-9a87-1fac2e25d9fb" providerId="ADAL" clId="{8371E356-2D55-4EC2-96DE-583FF76CC90E}" dt="2022-02-11T06:36:27.490" v="992" actId="6549"/>
          <ac:spMkLst>
            <pc:docMk/>
            <pc:sldMk cId="700209266" sldId="264"/>
            <ac:spMk id="17" creationId="{D26DEB4E-5043-BB4F-B5CF-C6E87E8F4DA3}"/>
          </ac:spMkLst>
        </pc:spChg>
        <pc:spChg chg="mod">
          <ac:chgData name="Julie M Petersen" userId="6fc7cfdc-6116-41d4-9a87-1fac2e25d9fb" providerId="ADAL" clId="{8371E356-2D55-4EC2-96DE-583FF76CC90E}" dt="2022-02-10T17:28:22.611" v="371" actId="207"/>
          <ac:spMkLst>
            <pc:docMk/>
            <pc:sldMk cId="700209266" sldId="264"/>
            <ac:spMk id="24" creationId="{BE89FC0C-3836-4F41-9CFB-1BEB1426FBD7}"/>
          </ac:spMkLst>
        </pc:spChg>
        <pc:grpChg chg="mod">
          <ac:chgData name="Julie M Petersen" userId="6fc7cfdc-6116-41d4-9a87-1fac2e25d9fb" providerId="ADAL" clId="{8371E356-2D55-4EC2-96DE-583FF76CC90E}" dt="2022-02-11T06:24:37.808" v="712" actId="14100"/>
          <ac:grpSpMkLst>
            <pc:docMk/>
            <pc:sldMk cId="700209266" sldId="264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1T06:24:44.046" v="755"/>
          <ac:graphicFrameMkLst>
            <pc:docMk/>
            <pc:sldMk cId="700209266" sldId="264"/>
            <ac:graphicFrameMk id="11" creationId="{E0EADA70-ED6A-4864-A03F-007C5A1134ED}"/>
          </ac:graphicFrameMkLst>
        </pc:graphicFrameChg>
      </pc:sldChg>
      <pc:sldChg chg="del">
        <pc:chgData name="Julie M Petersen" userId="6fc7cfdc-6116-41d4-9a87-1fac2e25d9fb" providerId="ADAL" clId="{8371E356-2D55-4EC2-96DE-583FF76CC90E}" dt="2022-02-12T21:49:44.174" v="6533" actId="47"/>
        <pc:sldMkLst>
          <pc:docMk/>
          <pc:sldMk cId="2563119616" sldId="265"/>
        </pc:sldMkLst>
      </pc:sldChg>
      <pc:sldChg chg="del">
        <pc:chgData name="Julie M Petersen" userId="6fc7cfdc-6116-41d4-9a87-1fac2e25d9fb" providerId="ADAL" clId="{8371E356-2D55-4EC2-96DE-583FF76CC90E}" dt="2022-02-12T21:49:44.506" v="6534" actId="47"/>
        <pc:sldMkLst>
          <pc:docMk/>
          <pc:sldMk cId="2721508595" sldId="266"/>
        </pc:sldMkLst>
      </pc:sldChg>
      <pc:sldChg chg="del ord">
        <pc:chgData name="Julie M Petersen" userId="6fc7cfdc-6116-41d4-9a87-1fac2e25d9fb" providerId="ADAL" clId="{8371E356-2D55-4EC2-96DE-583FF76CC90E}" dt="2022-02-12T21:39:52.262" v="5729" actId="47"/>
        <pc:sldMkLst>
          <pc:docMk/>
          <pc:sldMk cId="445070695" sldId="267"/>
        </pc:sldMkLst>
      </pc:sldChg>
      <pc:sldChg chg="addSp delSp modSp add del mod">
        <pc:chgData name="Julie M Petersen" userId="6fc7cfdc-6116-41d4-9a87-1fac2e25d9fb" providerId="ADAL" clId="{8371E356-2D55-4EC2-96DE-583FF76CC90E}" dt="2022-02-12T21:49:52.421" v="6538" actId="478"/>
        <pc:sldMkLst>
          <pc:docMk/>
          <pc:sldMk cId="3103683689" sldId="268"/>
        </pc:sldMkLst>
        <pc:spChg chg="del">
          <ac:chgData name="Julie M Petersen" userId="6fc7cfdc-6116-41d4-9a87-1fac2e25d9fb" providerId="ADAL" clId="{8371E356-2D55-4EC2-96DE-583FF76CC90E}" dt="2022-02-12T21:49:50.837" v="6537" actId="478"/>
          <ac:spMkLst>
            <pc:docMk/>
            <pc:sldMk cId="3103683689" sldId="268"/>
            <ac:spMk id="3" creationId="{BABC2CE0-8806-4B2A-A10A-32984D317434}"/>
          </ac:spMkLst>
        </pc:spChg>
        <pc:spChg chg="add del mod">
          <ac:chgData name="Julie M Petersen" userId="6fc7cfdc-6116-41d4-9a87-1fac2e25d9fb" providerId="ADAL" clId="{8371E356-2D55-4EC2-96DE-583FF76CC90E}" dt="2022-02-12T21:49:52.421" v="6538" actId="478"/>
          <ac:spMkLst>
            <pc:docMk/>
            <pc:sldMk cId="3103683689" sldId="268"/>
            <ac:spMk id="5" creationId="{6322367C-9FCE-48EA-8857-4291825A619F}"/>
          </ac:spMkLst>
        </pc:spChg>
      </pc:sldChg>
      <pc:sldChg chg="del">
        <pc:chgData name="Julie M Petersen" userId="6fc7cfdc-6116-41d4-9a87-1fac2e25d9fb" providerId="ADAL" clId="{8371E356-2D55-4EC2-96DE-583FF76CC90E}" dt="2022-02-12T21:39:54.171" v="5732" actId="47"/>
        <pc:sldMkLst>
          <pc:docMk/>
          <pc:sldMk cId="932498405" sldId="270"/>
        </pc:sldMkLst>
      </pc:sldChg>
      <pc:sldChg chg="addSp delSp modSp del mod">
        <pc:chgData name="Julie M Petersen" userId="6fc7cfdc-6116-41d4-9a87-1fac2e25d9fb" providerId="ADAL" clId="{8371E356-2D55-4EC2-96DE-583FF76CC90E}" dt="2022-02-12T19:31:42.170" v="4471" actId="47"/>
        <pc:sldMkLst>
          <pc:docMk/>
          <pc:sldMk cId="235482887" sldId="272"/>
        </pc:sldMkLst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5" creationId="{8C503702-AE9F-514C-8035-3C03A5CAD9AE}"/>
          </ac:spMkLst>
        </pc:spChg>
        <pc:spChg chg="del mod">
          <ac:chgData name="Julie M Petersen" userId="6fc7cfdc-6116-41d4-9a87-1fac2e25d9fb" providerId="ADAL" clId="{8371E356-2D55-4EC2-96DE-583FF76CC90E}" dt="2022-02-11T21:41:42.191" v="3012" actId="478"/>
          <ac:spMkLst>
            <pc:docMk/>
            <pc:sldMk cId="235482887" sldId="272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0T17:29:40.284" v="433" actId="21"/>
          <ac:spMkLst>
            <pc:docMk/>
            <pc:sldMk cId="235482887" sldId="272"/>
            <ac:spMk id="8" creationId="{5A8BA9E3-C842-4890-A6DB-1C5B80FB4CAB}"/>
          </ac:spMkLst>
        </pc:spChg>
        <pc:spChg chg="add del mod">
          <ac:chgData name="Julie M Petersen" userId="6fc7cfdc-6116-41d4-9a87-1fac2e25d9fb" providerId="ADAL" clId="{8371E356-2D55-4EC2-96DE-583FF76CC90E}" dt="2022-02-11T18:17:07.979" v="1190" actId="478"/>
          <ac:spMkLst>
            <pc:docMk/>
            <pc:sldMk cId="235482887" sldId="272"/>
            <ac:spMk id="9" creationId="{3DBA967D-C848-4FB9-94DC-FD178CA5ACC3}"/>
          </ac:spMkLst>
        </pc:spChg>
        <pc:spChg chg="add mod">
          <ac:chgData name="Julie M Petersen" userId="6fc7cfdc-6116-41d4-9a87-1fac2e25d9fb" providerId="ADAL" clId="{8371E356-2D55-4EC2-96DE-583FF76CC90E}" dt="2022-02-11T18:15:38.478" v="1170" actId="20577"/>
          <ac:spMkLst>
            <pc:docMk/>
            <pc:sldMk cId="235482887" sldId="272"/>
            <ac:spMk id="11" creationId="{01F25430-63FB-469A-8CED-950DFA7FC1FA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2" creationId="{C083D675-62CA-4FD5-9E4E-3C772268C76D}"/>
          </ac:spMkLst>
        </pc:spChg>
        <pc:spChg chg="add del mod">
          <ac:chgData name="Julie M Petersen" userId="6fc7cfdc-6116-41d4-9a87-1fac2e25d9fb" providerId="ADAL" clId="{8371E356-2D55-4EC2-96DE-583FF76CC90E}" dt="2022-02-11T18:15:54.817" v="1178" actId="478"/>
          <ac:spMkLst>
            <pc:docMk/>
            <pc:sldMk cId="235482887" sldId="272"/>
            <ac:spMk id="13" creationId="{20D90A80-F5BE-446D-90C2-0EA438783EEB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4" creationId="{53F9CD1C-EFA9-486A-95F5-2A6D322ACB59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5" creationId="{4CBF594C-D146-4745-8676-2AC94FE733CA}"/>
          </ac:spMkLst>
        </pc:spChg>
        <pc:spChg chg="add del mod">
          <ac:chgData name="Julie M Petersen" userId="6fc7cfdc-6116-41d4-9a87-1fac2e25d9fb" providerId="ADAL" clId="{8371E356-2D55-4EC2-96DE-583FF76CC90E}" dt="2022-02-11T21:43:52.770" v="3050" actId="6549"/>
          <ac:spMkLst>
            <pc:docMk/>
            <pc:sldMk cId="235482887" sldId="272"/>
            <ac:spMk id="18" creationId="{D06B3EB6-4EEE-49CB-AFC4-6EE2EE56EB8F}"/>
          </ac:spMkLst>
        </pc:spChg>
        <pc:spChg chg="add mod">
          <ac:chgData name="Julie M Petersen" userId="6fc7cfdc-6116-41d4-9a87-1fac2e25d9fb" providerId="ADAL" clId="{8371E356-2D55-4EC2-96DE-583FF76CC90E}" dt="2022-02-12T10:31:37.314" v="4019" actId="20577"/>
          <ac:spMkLst>
            <pc:docMk/>
            <pc:sldMk cId="235482887" sldId="272"/>
            <ac:spMk id="23" creationId="{D81B495B-81C2-4F2D-A638-5623064821B0}"/>
          </ac:spMkLst>
        </pc:spChg>
        <pc:spChg chg="add mod">
          <ac:chgData name="Julie M Petersen" userId="6fc7cfdc-6116-41d4-9a87-1fac2e25d9fb" providerId="ADAL" clId="{8371E356-2D55-4EC2-96DE-583FF76CC90E}" dt="2022-02-11T21:41:53.840" v="3017" actId="1076"/>
          <ac:spMkLst>
            <pc:docMk/>
            <pc:sldMk cId="235482887" sldId="272"/>
            <ac:spMk id="24" creationId="{E34E4666-4CB3-4286-8238-4A31708AA1B0}"/>
          </ac:spMkLst>
        </pc:spChg>
        <pc:spChg chg="add mod">
          <ac:chgData name="Julie M Petersen" userId="6fc7cfdc-6116-41d4-9a87-1fac2e25d9fb" providerId="ADAL" clId="{8371E356-2D55-4EC2-96DE-583FF76CC90E}" dt="2022-02-11T21:42:07.120" v="3019" actId="1076"/>
          <ac:spMkLst>
            <pc:docMk/>
            <pc:sldMk cId="235482887" sldId="272"/>
            <ac:spMk id="25" creationId="{48E6CFEE-0447-40CE-A8E9-5CB223F0048A}"/>
          </ac:spMkLst>
        </pc:spChg>
        <pc:spChg chg="add del mod">
          <ac:chgData name="Julie M Petersen" userId="6fc7cfdc-6116-41d4-9a87-1fac2e25d9fb" providerId="ADAL" clId="{8371E356-2D55-4EC2-96DE-583FF76CC90E}" dt="2022-02-11T21:41:46.966" v="3013" actId="478"/>
          <ac:spMkLst>
            <pc:docMk/>
            <pc:sldMk cId="235482887" sldId="272"/>
            <ac:spMk id="26" creationId="{A57FE692-E6BD-419B-B4B9-ADF3E2B64E65}"/>
          </ac:spMkLst>
        </pc:spChg>
        <pc:picChg chg="add mod modCrop">
          <ac:chgData name="Julie M Petersen" userId="6fc7cfdc-6116-41d4-9a87-1fac2e25d9fb" providerId="ADAL" clId="{8371E356-2D55-4EC2-96DE-583FF76CC90E}" dt="2022-02-11T21:41:55.782" v="3018" actId="1076"/>
          <ac:picMkLst>
            <pc:docMk/>
            <pc:sldMk cId="235482887" sldId="272"/>
            <ac:picMk id="4" creationId="{0A62F03A-275B-4D01-8C2D-1DFF9AB81189}"/>
          </ac:picMkLst>
        </pc:picChg>
        <pc:picChg chg="add del mod modCrop">
          <ac:chgData name="Julie M Petersen" userId="6fc7cfdc-6116-41d4-9a87-1fac2e25d9fb" providerId="ADAL" clId="{8371E356-2D55-4EC2-96DE-583FF76CC90E}" dt="2022-02-11T21:00:12.315" v="2206" actId="478"/>
          <ac:picMkLst>
            <pc:docMk/>
            <pc:sldMk cId="235482887" sldId="272"/>
            <ac:picMk id="16" creationId="{F422A931-5F9B-4FFB-A256-AD79424EAA8C}"/>
          </ac:picMkLst>
        </pc:picChg>
        <pc:picChg chg="add del mod modCrop">
          <ac:chgData name="Julie M Petersen" userId="6fc7cfdc-6116-41d4-9a87-1fac2e25d9fb" providerId="ADAL" clId="{8371E356-2D55-4EC2-96DE-583FF76CC90E}" dt="2022-02-11T21:00:14.824" v="2207" actId="478"/>
          <ac:picMkLst>
            <pc:docMk/>
            <pc:sldMk cId="235482887" sldId="272"/>
            <ac:picMk id="19" creationId="{72D96B7E-6987-4985-9291-BD96ADA2DECC}"/>
          </ac:picMkLst>
        </pc:picChg>
        <pc:picChg chg="add mod">
          <ac:chgData name="Julie M Petersen" userId="6fc7cfdc-6116-41d4-9a87-1fac2e25d9fb" providerId="ADAL" clId="{8371E356-2D55-4EC2-96DE-583FF76CC90E}" dt="2022-02-11T21:42:27.159" v="3024" actId="1076"/>
          <ac:picMkLst>
            <pc:docMk/>
            <pc:sldMk cId="235482887" sldId="272"/>
            <ac:picMk id="21" creationId="{98474684-A106-4ABC-B391-C20BA8FE500F}"/>
          </ac:picMkLst>
        </pc:picChg>
        <pc:picChg chg="add mod modCrop">
          <ac:chgData name="Julie M Petersen" userId="6fc7cfdc-6116-41d4-9a87-1fac2e25d9fb" providerId="ADAL" clId="{8371E356-2D55-4EC2-96DE-583FF76CC90E}" dt="2022-02-11T21:43:33.123" v="3046" actId="1076"/>
          <ac:picMkLst>
            <pc:docMk/>
            <pc:sldMk cId="235482887" sldId="272"/>
            <ac:picMk id="28" creationId="{A9799994-66B5-4678-B496-2C3C02CF0874}"/>
          </ac:picMkLst>
        </pc:picChg>
        <pc:picChg chg="add mod">
          <ac:chgData name="Julie M Petersen" userId="6fc7cfdc-6116-41d4-9a87-1fac2e25d9fb" providerId="ADAL" clId="{8371E356-2D55-4EC2-96DE-583FF76CC90E}" dt="2022-02-11T21:43:30.118" v="3045" actId="1076"/>
          <ac:picMkLst>
            <pc:docMk/>
            <pc:sldMk cId="235482887" sldId="272"/>
            <ac:picMk id="3074" creationId="{97D1F908-6E8B-4224-95E6-336284D0DBEC}"/>
          </ac:picMkLst>
        </pc:picChg>
        <pc:cxnChg chg="add del">
          <ac:chgData name="Julie M Petersen" userId="6fc7cfdc-6116-41d4-9a87-1fac2e25d9fb" providerId="ADAL" clId="{8371E356-2D55-4EC2-96DE-583FF76CC90E}" dt="2022-02-11T21:43:34.711" v="3047" actId="478"/>
          <ac:cxnSpMkLst>
            <pc:docMk/>
            <pc:sldMk cId="235482887" sldId="272"/>
            <ac:cxnSpMk id="29" creationId="{8753DCC8-BB68-44C3-832D-F84C412D52A9}"/>
          </ac:cxnSpMkLst>
        </pc:cxnChg>
        <pc:cxnChg chg="add">
          <ac:chgData name="Julie M Petersen" userId="6fc7cfdc-6116-41d4-9a87-1fac2e25d9fb" providerId="ADAL" clId="{8371E356-2D55-4EC2-96DE-583FF76CC90E}" dt="2022-02-11T21:43:40.788" v="3048" actId="11529"/>
          <ac:cxnSpMkLst>
            <pc:docMk/>
            <pc:sldMk cId="235482887" sldId="272"/>
            <ac:cxnSpMk id="31" creationId="{4165AB39-F33D-4799-BECD-412F4A0F5611}"/>
          </ac:cxnSpMkLst>
        </pc:cxnChg>
      </pc:sldChg>
      <pc:sldChg chg="addSp delSp modSp del mod">
        <pc:chgData name="Julie M Petersen" userId="6fc7cfdc-6116-41d4-9a87-1fac2e25d9fb" providerId="ADAL" clId="{8371E356-2D55-4EC2-96DE-583FF76CC90E}" dt="2022-02-11T21:47:30.593" v="3129" actId="47"/>
        <pc:sldMkLst>
          <pc:docMk/>
          <pc:sldMk cId="1615137063" sldId="275"/>
        </pc:sldMkLst>
        <pc:spChg chg="del mod">
          <ac:chgData name="Julie M Petersen" userId="6fc7cfdc-6116-41d4-9a87-1fac2e25d9fb" providerId="ADAL" clId="{8371E356-2D55-4EC2-96DE-583FF76CC90E}" dt="2022-02-11T18:29:27.867" v="1526" actId="931"/>
          <ac:spMkLst>
            <pc:docMk/>
            <pc:sldMk cId="1615137063" sldId="275"/>
            <ac:spMk id="7" creationId="{580BCE82-B6F3-4EAF-A1AA-CE6CA094AB3D}"/>
          </ac:spMkLst>
        </pc:spChg>
        <pc:spChg chg="add mod">
          <ac:chgData name="Julie M Petersen" userId="6fc7cfdc-6116-41d4-9a87-1fac2e25d9fb" providerId="ADAL" clId="{8371E356-2D55-4EC2-96DE-583FF76CC90E}" dt="2022-02-11T21:46:47.236" v="3103" actId="313"/>
          <ac:spMkLst>
            <pc:docMk/>
            <pc:sldMk cId="1615137063" sldId="275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17:13.129" v="1192" actId="478"/>
          <ac:spMkLst>
            <pc:docMk/>
            <pc:sldMk cId="1615137063" sldId="275"/>
            <ac:spMk id="9" creationId="{8AA85B79-2229-47D3-86F0-E3FDD3737471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1" creationId="{AA468CE3-3390-470D-A2F3-6E79701752A4}"/>
          </ac:spMkLst>
        </pc:spChg>
        <pc:spChg chg="add mod">
          <ac:chgData name="Julie M Petersen" userId="6fc7cfdc-6116-41d4-9a87-1fac2e25d9fb" providerId="ADAL" clId="{8371E356-2D55-4EC2-96DE-583FF76CC90E}" dt="2022-02-11T18:16:05.496" v="1179"/>
          <ac:spMkLst>
            <pc:docMk/>
            <pc:sldMk cId="1615137063" sldId="275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3" creationId="{94790C6E-9A39-48AA-8D07-698A9FB7B1AB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4" creationId="{665066CC-42B1-4C09-B0D2-9C1245186AF4}"/>
          </ac:spMkLst>
        </pc:spChg>
        <pc:spChg chg="add del mod">
          <ac:chgData name="Julie M Petersen" userId="6fc7cfdc-6116-41d4-9a87-1fac2e25d9fb" providerId="ADAL" clId="{8371E356-2D55-4EC2-96DE-583FF76CC90E}" dt="2022-02-11T18:36:30.644" v="1595" actId="21"/>
          <ac:spMkLst>
            <pc:docMk/>
            <pc:sldMk cId="1615137063" sldId="275"/>
            <ac:spMk id="15" creationId="{92BC861B-B9EA-4808-9DA3-E0D0CB8E050E}"/>
          </ac:spMkLst>
        </pc:spChg>
        <pc:spChg chg="add mod">
          <ac:chgData name="Julie M Petersen" userId="6fc7cfdc-6116-41d4-9a87-1fac2e25d9fb" providerId="ADAL" clId="{8371E356-2D55-4EC2-96DE-583FF76CC90E}" dt="2022-02-11T18:37:32.873" v="1600"/>
          <ac:spMkLst>
            <pc:docMk/>
            <pc:sldMk cId="1615137063" sldId="275"/>
            <ac:spMk id="16" creationId="{293EEB67-FB7B-4CB1-9E18-D0D97A0D4F70}"/>
          </ac:spMkLst>
        </pc:spChg>
        <pc:spChg chg="add mod">
          <ac:chgData name="Julie M Petersen" userId="6fc7cfdc-6116-41d4-9a87-1fac2e25d9fb" providerId="ADAL" clId="{8371E356-2D55-4EC2-96DE-583FF76CC90E}" dt="2022-02-11T18:37:40.105" v="1602" actId="1076"/>
          <ac:spMkLst>
            <pc:docMk/>
            <pc:sldMk cId="1615137063" sldId="275"/>
            <ac:spMk id="17" creationId="{6B97EE10-6D57-4C58-99E5-94C7331002B6}"/>
          </ac:spMkLst>
        </pc:spChg>
        <pc:spChg chg="del">
          <ac:chgData name="Julie M Petersen" userId="6fc7cfdc-6116-41d4-9a87-1fac2e25d9fb" providerId="ADAL" clId="{8371E356-2D55-4EC2-96DE-583FF76CC90E}" dt="2022-02-10T17:29:56.580" v="437" actId="478"/>
          <ac:spMkLst>
            <pc:docMk/>
            <pc:sldMk cId="1615137063" sldId="275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1:03:12.930" v="2217" actId="931"/>
          <ac:spMkLst>
            <pc:docMk/>
            <pc:sldMk cId="1615137063" sldId="275"/>
            <ac:spMk id="19" creationId="{4AC1C25B-B36E-4492-808C-A56CA982F569}"/>
          </ac:spMkLst>
        </pc:spChg>
        <pc:spChg chg="add del mod">
          <ac:chgData name="Julie M Petersen" userId="6fc7cfdc-6116-41d4-9a87-1fac2e25d9fb" providerId="ADAL" clId="{8371E356-2D55-4EC2-96DE-583FF76CC90E}" dt="2022-02-11T21:04:30.921" v="2225" actId="931"/>
          <ac:spMkLst>
            <pc:docMk/>
            <pc:sldMk cId="1615137063" sldId="275"/>
            <ac:spMk id="23" creationId="{7FFAA46F-CA33-4189-A7BF-23EC179EEEB3}"/>
          </ac:spMkLst>
        </pc:spChg>
        <pc:picChg chg="add del mod">
          <ac:chgData name="Julie M Petersen" userId="6fc7cfdc-6116-41d4-9a87-1fac2e25d9fb" providerId="ADAL" clId="{8371E356-2D55-4EC2-96DE-583FF76CC90E}" dt="2022-02-11T21:02:58.366" v="2216" actId="478"/>
          <ac:picMkLst>
            <pc:docMk/>
            <pc:sldMk cId="1615137063" sldId="275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04:15.045" v="2224" actId="478"/>
          <ac:picMkLst>
            <pc:docMk/>
            <pc:sldMk cId="1615137063" sldId="275"/>
            <ac:picMk id="21" creationId="{83D4FB28-CA3F-4BE2-9538-EE67DD9D88BE}"/>
          </ac:picMkLst>
        </pc:picChg>
        <pc:picChg chg="add mod">
          <ac:chgData name="Julie M Petersen" userId="6fc7cfdc-6116-41d4-9a87-1fac2e25d9fb" providerId="ADAL" clId="{8371E356-2D55-4EC2-96DE-583FF76CC90E}" dt="2022-02-11T21:46:27.170" v="3098" actId="1076"/>
          <ac:picMkLst>
            <pc:docMk/>
            <pc:sldMk cId="1615137063" sldId="275"/>
            <ac:picMk id="25" creationId="{9797E9E9-ABA6-4E74-9812-6D4D0738715C}"/>
          </ac:picMkLst>
        </pc:picChg>
        <pc:picChg chg="add mod">
          <ac:chgData name="Julie M Petersen" userId="6fc7cfdc-6116-41d4-9a87-1fac2e25d9fb" providerId="ADAL" clId="{8371E356-2D55-4EC2-96DE-583FF76CC90E}" dt="2022-02-11T21:46:34.525" v="3102" actId="1076"/>
          <ac:picMkLst>
            <pc:docMk/>
            <pc:sldMk cId="1615137063" sldId="275"/>
            <ac:picMk id="27" creationId="{3772426B-2A4C-439E-B735-3C34EFC09A18}"/>
          </ac:picMkLst>
        </pc:picChg>
        <pc:picChg chg="add mod">
          <ac:chgData name="Julie M Petersen" userId="6fc7cfdc-6116-41d4-9a87-1fac2e25d9fb" providerId="ADAL" clId="{8371E356-2D55-4EC2-96DE-583FF76CC90E}" dt="2022-02-11T21:46:29.509" v="3100" actId="1076"/>
          <ac:picMkLst>
            <pc:docMk/>
            <pc:sldMk cId="1615137063" sldId="275"/>
            <ac:picMk id="29" creationId="{4A887161-581B-4EC3-A4F8-A22E73B1BC44}"/>
          </ac:picMkLst>
        </pc:picChg>
      </pc:sldChg>
      <pc:sldChg chg="addSp delSp modSp del mod">
        <pc:chgData name="Julie M Petersen" userId="6fc7cfdc-6116-41d4-9a87-1fac2e25d9fb" providerId="ADAL" clId="{8371E356-2D55-4EC2-96DE-583FF76CC90E}" dt="2022-02-11T22:14:17.182" v="3558" actId="47"/>
        <pc:sldMkLst>
          <pc:docMk/>
          <pc:sldMk cId="1011883352" sldId="276"/>
        </pc:sldMkLst>
        <pc:spChg chg="add del mod">
          <ac:chgData name="Julie M Petersen" userId="6fc7cfdc-6116-41d4-9a87-1fac2e25d9fb" providerId="ADAL" clId="{8371E356-2D55-4EC2-96DE-583FF76CC90E}" dt="2022-02-11T21:34:37.270" v="2530" actId="478"/>
          <ac:spMkLst>
            <pc:docMk/>
            <pc:sldMk cId="1011883352" sldId="276"/>
            <ac:spMk id="2" creationId="{F3B4A880-4232-4273-A95E-036EC4CFA74D}"/>
          </ac:spMkLst>
        </pc:spChg>
        <pc:spChg chg="del mod">
          <ac:chgData name="Julie M Petersen" userId="6fc7cfdc-6116-41d4-9a87-1fac2e25d9fb" providerId="ADAL" clId="{8371E356-2D55-4EC2-96DE-583FF76CC90E}" dt="2022-02-11T21:55:35.716" v="3283" actId="478"/>
          <ac:spMkLst>
            <pc:docMk/>
            <pc:sldMk cId="1011883352" sldId="276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1T21:34:43.473" v="2531" actId="478"/>
          <ac:spMkLst>
            <pc:docMk/>
            <pc:sldMk cId="1011883352" sldId="276"/>
            <ac:spMk id="8" creationId="{F4A99D62-5AB5-44F3-90DF-A211F8AD8637}"/>
          </ac:spMkLst>
        </pc:spChg>
        <pc:spChg chg="add del mod">
          <ac:chgData name="Julie M Petersen" userId="6fc7cfdc-6116-41d4-9a87-1fac2e25d9fb" providerId="ADAL" clId="{8371E356-2D55-4EC2-96DE-583FF76CC90E}" dt="2022-02-11T18:17:16.720" v="1194" actId="478"/>
          <ac:spMkLst>
            <pc:docMk/>
            <pc:sldMk cId="1011883352" sldId="276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1" creationId="{523DA019-9314-4E62-978E-7C92F1E19722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2" creationId="{7A6891D8-1CB6-4004-9809-FCD2EDE53A00}"/>
          </ac:spMkLst>
        </pc:spChg>
        <pc:spChg chg="add mod">
          <ac:chgData name="Julie M Petersen" userId="6fc7cfdc-6116-41d4-9a87-1fac2e25d9fb" providerId="ADAL" clId="{8371E356-2D55-4EC2-96DE-583FF76CC90E}" dt="2022-02-11T18:16:07.060" v="1180"/>
          <ac:spMkLst>
            <pc:docMk/>
            <pc:sldMk cId="1011883352" sldId="276"/>
            <ac:spMk id="13" creationId="{24644187-F50A-410A-9589-E52AEAE3C6F7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4" creationId="{CB8826C4-A153-4650-987B-88BC78B6E9FA}"/>
          </ac:spMkLst>
        </pc:spChg>
        <pc:spChg chg="add mod">
          <ac:chgData name="Julie M Petersen" userId="6fc7cfdc-6116-41d4-9a87-1fac2e25d9fb" providerId="ADAL" clId="{8371E356-2D55-4EC2-96DE-583FF76CC90E}" dt="2022-02-11T21:58:08.359" v="3383" actId="1076"/>
          <ac:spMkLst>
            <pc:docMk/>
            <pc:sldMk cId="1011883352" sldId="276"/>
            <ac:spMk id="15" creationId="{66DD2F3A-D933-4680-B7AA-5D0E3437AF6A}"/>
          </ac:spMkLst>
        </pc:spChg>
        <pc:spChg chg="add del mod">
          <ac:chgData name="Julie M Petersen" userId="6fc7cfdc-6116-41d4-9a87-1fac2e25d9fb" providerId="ADAL" clId="{8371E356-2D55-4EC2-96DE-583FF76CC90E}" dt="2022-02-11T21:56:56.656" v="3369" actId="478"/>
          <ac:spMkLst>
            <pc:docMk/>
            <pc:sldMk cId="1011883352" sldId="276"/>
            <ac:spMk id="16" creationId="{376D6712-8CE5-4B26-AC8B-6605DFD250B0}"/>
          </ac:spMkLst>
        </pc:spChg>
        <pc:spChg chg="add del mod">
          <ac:chgData name="Julie M Petersen" userId="6fc7cfdc-6116-41d4-9a87-1fac2e25d9fb" providerId="ADAL" clId="{8371E356-2D55-4EC2-96DE-583FF76CC90E}" dt="2022-02-11T21:54:35.198" v="3239"/>
          <ac:spMkLst>
            <pc:docMk/>
            <pc:sldMk cId="1011883352" sldId="276"/>
            <ac:spMk id="17" creationId="{BFC5288F-83B6-4AF7-9519-930D20EC56CF}"/>
          </ac:spMkLst>
        </pc:spChg>
        <pc:spChg chg="del">
          <ac:chgData name="Julie M Petersen" userId="6fc7cfdc-6116-41d4-9a87-1fac2e25d9fb" providerId="ADAL" clId="{8371E356-2D55-4EC2-96DE-583FF76CC90E}" dt="2022-02-10T17:29:59.662" v="439" actId="478"/>
          <ac:spMkLst>
            <pc:docMk/>
            <pc:sldMk cId="1011883352" sldId="276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2:03:17.880" v="3463" actId="478"/>
          <ac:spMkLst>
            <pc:docMk/>
            <pc:sldMk cId="1011883352" sldId="276"/>
            <ac:spMk id="18" creationId="{D89C593A-5585-4479-8D82-208AD34E6EB9}"/>
          </ac:spMkLst>
        </pc:spChg>
        <pc:spChg chg="add del mod">
          <ac:chgData name="Julie M Petersen" userId="6fc7cfdc-6116-41d4-9a87-1fac2e25d9fb" providerId="ADAL" clId="{8371E356-2D55-4EC2-96DE-583FF76CC90E}" dt="2022-02-11T22:03:18.472" v="3464" actId="478"/>
          <ac:spMkLst>
            <pc:docMk/>
            <pc:sldMk cId="1011883352" sldId="276"/>
            <ac:spMk id="19" creationId="{83FC96EC-6978-4FE1-9149-5BEB138C9877}"/>
          </ac:spMkLst>
        </pc:spChg>
        <pc:spChg chg="add del mod">
          <ac:chgData name="Julie M Petersen" userId="6fc7cfdc-6116-41d4-9a87-1fac2e25d9fb" providerId="ADAL" clId="{8371E356-2D55-4EC2-96DE-583FF76CC90E}" dt="2022-02-11T21:55:37.925" v="3284" actId="478"/>
          <ac:spMkLst>
            <pc:docMk/>
            <pc:sldMk cId="1011883352" sldId="276"/>
            <ac:spMk id="20" creationId="{0DDDF300-1E29-4FE3-A20A-59F9786EF8FF}"/>
          </ac:spMkLst>
        </pc:spChg>
        <pc:spChg chg="add del mod">
          <ac:chgData name="Julie M Petersen" userId="6fc7cfdc-6116-41d4-9a87-1fac2e25d9fb" providerId="ADAL" clId="{8371E356-2D55-4EC2-96DE-583FF76CC90E}" dt="2022-02-11T21:56:29.243" v="3334"/>
          <ac:spMkLst>
            <pc:docMk/>
            <pc:sldMk cId="1011883352" sldId="276"/>
            <ac:spMk id="21" creationId="{B2F63C2F-59F1-4903-B75D-DC4D77567744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2" creationId="{078D6843-85AD-4E3B-A977-644D1AE748EC}"/>
          </ac:spMkLst>
        </pc:spChg>
        <pc:spChg chg="add mod">
          <ac:chgData name="Julie M Petersen" userId="6fc7cfdc-6116-41d4-9a87-1fac2e25d9fb" providerId="ADAL" clId="{8371E356-2D55-4EC2-96DE-583FF76CC90E}" dt="2022-02-11T22:05:01.680" v="3498" actId="14100"/>
          <ac:spMkLst>
            <pc:docMk/>
            <pc:sldMk cId="1011883352" sldId="276"/>
            <ac:spMk id="23" creationId="{FCAD53A5-045A-4381-8322-85F86FA1C92A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4" creationId="{94DC8908-576C-4958-BA0C-2CDC54E0FBCC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5" creationId="{E892D85B-2260-41BE-9143-A16657CA7D64}"/>
          </ac:spMkLst>
        </pc:spChg>
        <pc:spChg chg="add mod">
          <ac:chgData name="Julie M Petersen" userId="6fc7cfdc-6116-41d4-9a87-1fac2e25d9fb" providerId="ADAL" clId="{8371E356-2D55-4EC2-96DE-583FF76CC90E}" dt="2022-02-11T22:05:02.372" v="3499" actId="1076"/>
          <ac:spMkLst>
            <pc:docMk/>
            <pc:sldMk cId="1011883352" sldId="276"/>
            <ac:spMk id="26" creationId="{C3E3F465-6FCE-45B5-8C29-97AD0061AC39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7" creationId="{7C4D3C34-E748-4626-909D-415CB56092A8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8" creationId="{75A563F9-60E4-4AEE-92C5-D4FB37AE8AC5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29" creationId="{75C3CF07-FFC2-4E2F-9A24-6ED0896816D0}"/>
          </ac:spMkLst>
        </pc:spChg>
        <pc:spChg chg="add mod">
          <ac:chgData name="Julie M Petersen" userId="6fc7cfdc-6116-41d4-9a87-1fac2e25d9fb" providerId="ADAL" clId="{8371E356-2D55-4EC2-96DE-583FF76CC90E}" dt="2022-02-11T22:05:05.136" v="3500" actId="14100"/>
          <ac:spMkLst>
            <pc:docMk/>
            <pc:sldMk cId="1011883352" sldId="276"/>
            <ac:spMk id="30" creationId="{0161D9A4-2036-41DA-BCEB-98B4F9496C66}"/>
          </ac:spMkLst>
        </pc:spChg>
        <pc:spChg chg="add mod">
          <ac:chgData name="Julie M Petersen" userId="6fc7cfdc-6116-41d4-9a87-1fac2e25d9fb" providerId="ADAL" clId="{8371E356-2D55-4EC2-96DE-583FF76CC90E}" dt="2022-02-11T22:02:33.333" v="3451" actId="1076"/>
          <ac:spMkLst>
            <pc:docMk/>
            <pc:sldMk cId="1011883352" sldId="276"/>
            <ac:spMk id="31" creationId="{706B9BBA-8BAE-4EEB-A0A5-1B119265CA2D}"/>
          </ac:spMkLst>
        </pc:spChg>
        <pc:spChg chg="add mod">
          <ac:chgData name="Julie M Petersen" userId="6fc7cfdc-6116-41d4-9a87-1fac2e25d9fb" providerId="ADAL" clId="{8371E356-2D55-4EC2-96DE-583FF76CC90E}" dt="2022-02-11T22:03:30.678" v="3467" actId="113"/>
          <ac:spMkLst>
            <pc:docMk/>
            <pc:sldMk cId="1011883352" sldId="276"/>
            <ac:spMk id="32" creationId="{A41CD79B-35B0-468C-905B-E1F45AB75E14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36" creationId="{38C84068-A726-43A8-A7AD-B562E55AE2B9}"/>
          </ac:spMkLst>
        </pc:spChg>
        <pc:spChg chg="add mod">
          <ac:chgData name="Julie M Petersen" userId="6fc7cfdc-6116-41d4-9a87-1fac2e25d9fb" providerId="ADAL" clId="{8371E356-2D55-4EC2-96DE-583FF76CC90E}" dt="2022-02-11T22:04:44.681" v="3497" actId="1076"/>
          <ac:spMkLst>
            <pc:docMk/>
            <pc:sldMk cId="1011883352" sldId="276"/>
            <ac:spMk id="48" creationId="{56807A0A-F73E-49CB-8F18-E0A50A7CAA25}"/>
          </ac:spMkLst>
        </pc:spChg>
        <pc:picChg chg="add del mod">
          <ac:chgData name="Julie M Petersen" userId="6fc7cfdc-6116-41d4-9a87-1fac2e25d9fb" providerId="ADAL" clId="{8371E356-2D55-4EC2-96DE-583FF76CC90E}" dt="2022-02-11T21:53:03.998" v="3235" actId="478"/>
          <ac:picMkLst>
            <pc:docMk/>
            <pc:sldMk cId="1011883352" sldId="276"/>
            <ac:picMk id="4099" creationId="{0695A025-A6CF-4035-96B5-C0703DD76F46}"/>
          </ac:picMkLst>
        </pc:picChg>
        <pc:picChg chg="add mod">
          <ac:chgData name="Julie M Petersen" userId="6fc7cfdc-6116-41d4-9a87-1fac2e25d9fb" providerId="ADAL" clId="{8371E356-2D55-4EC2-96DE-583FF76CC90E}" dt="2022-02-11T22:00:19.705" v="3430" actId="1076"/>
          <ac:picMkLst>
            <pc:docMk/>
            <pc:sldMk cId="1011883352" sldId="276"/>
            <ac:picMk id="4101" creationId="{7D101466-56C2-4CA0-92B0-3262B29B1232}"/>
          </ac:picMkLst>
        </pc:picChg>
        <pc:picChg chg="add mod">
          <ac:chgData name="Julie M Petersen" userId="6fc7cfdc-6116-41d4-9a87-1fac2e25d9fb" providerId="ADAL" clId="{8371E356-2D55-4EC2-96DE-583FF76CC90E}" dt="2022-02-11T22:01:39.968" v="3446" actId="1076"/>
          <ac:picMkLst>
            <pc:docMk/>
            <pc:sldMk cId="1011883352" sldId="276"/>
            <ac:picMk id="4103" creationId="{12ECE2B7-024E-4602-BEE7-E973BA4688C0}"/>
          </ac:picMkLst>
        </pc:picChg>
        <pc:cxnChg chg="add mod">
          <ac:chgData name="Julie M Petersen" userId="6fc7cfdc-6116-41d4-9a87-1fac2e25d9fb" providerId="ADAL" clId="{8371E356-2D55-4EC2-96DE-583FF76CC90E}" dt="2022-02-11T22:04:01.600" v="3470" actId="693"/>
          <ac:cxnSpMkLst>
            <pc:docMk/>
            <pc:sldMk cId="1011883352" sldId="276"/>
            <ac:cxnSpMk id="34" creationId="{D31363D3-E7FC-4AB8-9CDD-6B87404ECBC9}"/>
          </ac:cxnSpMkLst>
        </pc:cxnChg>
        <pc:cxnChg chg="add mod">
          <ac:chgData name="Julie M Petersen" userId="6fc7cfdc-6116-41d4-9a87-1fac2e25d9fb" providerId="ADAL" clId="{8371E356-2D55-4EC2-96DE-583FF76CC90E}" dt="2022-02-11T22:04:06.886" v="3473" actId="14100"/>
          <ac:cxnSpMkLst>
            <pc:docMk/>
            <pc:sldMk cId="1011883352" sldId="276"/>
            <ac:cxnSpMk id="39" creationId="{3A6DF7BB-FAE7-4680-8073-CE3434629E62}"/>
          </ac:cxnSpMkLst>
        </pc:cxnChg>
        <pc:cxnChg chg="add mod">
          <ac:chgData name="Julie M Petersen" userId="6fc7cfdc-6116-41d4-9a87-1fac2e25d9fb" providerId="ADAL" clId="{8371E356-2D55-4EC2-96DE-583FF76CC90E}" dt="2022-02-11T22:04:11.689" v="3476" actId="14100"/>
          <ac:cxnSpMkLst>
            <pc:docMk/>
            <pc:sldMk cId="1011883352" sldId="276"/>
            <ac:cxnSpMk id="42" creationId="{0F3012C7-60CB-46BE-B248-9F1B06CA197C}"/>
          </ac:cxnSpMkLst>
        </pc:cxnChg>
        <pc:cxnChg chg="add mod">
          <ac:chgData name="Julie M Petersen" userId="6fc7cfdc-6116-41d4-9a87-1fac2e25d9fb" providerId="ADAL" clId="{8371E356-2D55-4EC2-96DE-583FF76CC90E}" dt="2022-02-11T22:04:15.681" v="3479" actId="14100"/>
          <ac:cxnSpMkLst>
            <pc:docMk/>
            <pc:sldMk cId="1011883352" sldId="276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3:21:17.116" v="3876" actId="47"/>
        <pc:sldMkLst>
          <pc:docMk/>
          <pc:sldMk cId="1860838255" sldId="277"/>
        </pc:sldMkLst>
        <pc:spChg chg="del mod">
          <ac:chgData name="Julie M Petersen" userId="6fc7cfdc-6116-41d4-9a87-1fac2e25d9fb" providerId="ADAL" clId="{8371E356-2D55-4EC2-96DE-583FF76CC90E}" dt="2022-02-11T21:26:43.682" v="2346" actId="931"/>
          <ac:spMkLst>
            <pc:docMk/>
            <pc:sldMk cId="1860838255" sldId="27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7:21.820" v="1197" actId="1076"/>
          <ac:spMkLst>
            <pc:docMk/>
            <pc:sldMk cId="1860838255" sldId="277"/>
            <ac:spMk id="8" creationId="{F4A99D62-5AB5-44F3-90DF-A211F8AD8637}"/>
          </ac:spMkLst>
        </pc:spChg>
        <pc:spChg chg="del mod">
          <ac:chgData name="Julie M Petersen" userId="6fc7cfdc-6116-41d4-9a87-1fac2e25d9fb" providerId="ADAL" clId="{8371E356-2D55-4EC2-96DE-583FF76CC90E}" dt="2022-02-11T18:17:20.052" v="1196" actId="478"/>
          <ac:spMkLst>
            <pc:docMk/>
            <pc:sldMk cId="1860838255" sldId="277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1" creationId="{E9732BA9-005C-47F5-B7F9-DD01E9143A47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2" creationId="{EFA9B014-F969-46A6-88D3-CA18735ADA73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3" creationId="{534BECD5-E379-4E59-97B6-5D7FABFB494E}"/>
          </ac:spMkLst>
        </pc:spChg>
        <pc:spChg chg="add mod">
          <ac:chgData name="Julie M Petersen" userId="6fc7cfdc-6116-41d4-9a87-1fac2e25d9fb" providerId="ADAL" clId="{8371E356-2D55-4EC2-96DE-583FF76CC90E}" dt="2022-02-11T18:16:08.029" v="1181"/>
          <ac:spMkLst>
            <pc:docMk/>
            <pc:sldMk cId="1860838255" sldId="277"/>
            <ac:spMk id="14" creationId="{F8DB765B-2A1B-4E33-955D-0FC896FD7F5E}"/>
          </ac:spMkLst>
        </pc:spChg>
        <pc:spChg chg="add del mod">
          <ac:chgData name="Julie M Petersen" userId="6fc7cfdc-6116-41d4-9a87-1fac2e25d9fb" providerId="ADAL" clId="{8371E356-2D55-4EC2-96DE-583FF76CC90E}" dt="2022-02-11T23:19:43.345" v="3814" actId="478"/>
          <ac:spMkLst>
            <pc:docMk/>
            <pc:sldMk cId="1860838255" sldId="277"/>
            <ac:spMk id="15" creationId="{0D5E3AA0-6B68-4F47-88FB-1DDEEE2E64C8}"/>
          </ac:spMkLst>
        </pc:spChg>
        <pc:spChg chg="add del mod">
          <ac:chgData name="Julie M Petersen" userId="6fc7cfdc-6116-41d4-9a87-1fac2e25d9fb" providerId="ADAL" clId="{8371E356-2D55-4EC2-96DE-583FF76CC90E}" dt="2022-02-11T21:28:38.876" v="2354" actId="931"/>
          <ac:spMkLst>
            <pc:docMk/>
            <pc:sldMk cId="1860838255" sldId="277"/>
            <ac:spMk id="16" creationId="{6E047F9D-36F2-4CFB-8AB6-5FC05FCC3F3F}"/>
          </ac:spMkLst>
        </pc:spChg>
        <pc:picChg chg="add del mod modCrop">
          <ac:chgData name="Julie M Petersen" userId="6fc7cfdc-6116-41d4-9a87-1fac2e25d9fb" providerId="ADAL" clId="{8371E356-2D55-4EC2-96DE-583FF76CC90E}" dt="2022-02-11T21:28:31.856" v="2353" actId="478"/>
          <ac:picMkLst>
            <pc:docMk/>
            <pc:sldMk cId="1860838255" sldId="277"/>
            <ac:picMk id="4" creationId="{699C531B-CB0A-4D01-A2CA-1CCCF937B515}"/>
          </ac:picMkLst>
        </pc:picChg>
        <pc:picChg chg="add mod">
          <ac:chgData name="Julie M Petersen" userId="6fc7cfdc-6116-41d4-9a87-1fac2e25d9fb" providerId="ADAL" clId="{8371E356-2D55-4EC2-96DE-583FF76CC90E}" dt="2022-02-11T23:19:44.995" v="3815" actId="1076"/>
          <ac:picMkLst>
            <pc:docMk/>
            <pc:sldMk cId="1860838255" sldId="277"/>
            <ac:picMk id="18" creationId="{38B3238B-1E95-4EB2-8CA1-110B36F020A6}"/>
          </ac:picMkLst>
        </pc:picChg>
      </pc:sldChg>
      <pc:sldChg chg="modSp add del mod ord setBg">
        <pc:chgData name="Julie M Petersen" userId="6fc7cfdc-6116-41d4-9a87-1fac2e25d9fb" providerId="ADAL" clId="{8371E356-2D55-4EC2-96DE-583FF76CC90E}" dt="2022-02-11T18:13:18.739" v="1072" actId="47"/>
        <pc:sldMkLst>
          <pc:docMk/>
          <pc:sldMk cId="2739294870" sldId="278"/>
        </pc:sldMkLst>
        <pc:spChg chg="mod">
          <ac:chgData name="Julie M Petersen" userId="6fc7cfdc-6116-41d4-9a87-1fac2e25d9fb" providerId="ADAL" clId="{8371E356-2D55-4EC2-96DE-583FF76CC90E}" dt="2022-02-10T17:32:47.809" v="530" actId="207"/>
          <ac:spMkLst>
            <pc:docMk/>
            <pc:sldMk cId="2739294870" sldId="278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0T17:32:57.213" v="532" actId="207"/>
          <ac:spMkLst>
            <pc:docMk/>
            <pc:sldMk cId="2739294870" sldId="278"/>
            <ac:spMk id="24" creationId="{BE89FC0C-3836-4F41-9CFB-1BEB1426FBD7}"/>
          </ac:spMkLst>
        </pc:spChg>
      </pc:sldChg>
      <pc:sldChg chg="addSp delSp modSp add del mod setBg">
        <pc:chgData name="Julie M Petersen" userId="6fc7cfdc-6116-41d4-9a87-1fac2e25d9fb" providerId="ADAL" clId="{8371E356-2D55-4EC2-96DE-583FF76CC90E}" dt="2022-02-12T21:39:53.062" v="5730" actId="47"/>
        <pc:sldMkLst>
          <pc:docMk/>
          <pc:sldMk cId="1168289130" sldId="279"/>
        </pc:sldMkLst>
        <pc:spChg chg="mod">
          <ac:chgData name="Julie M Petersen" userId="6fc7cfdc-6116-41d4-9a87-1fac2e25d9fb" providerId="ADAL" clId="{8371E356-2D55-4EC2-96DE-583FF76CC90E}" dt="2022-02-10T17:33:47.423" v="654" actId="948"/>
          <ac:spMkLst>
            <pc:docMk/>
            <pc:sldMk cId="1168289130" sldId="279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0T17:33:44.838" v="599"/>
          <ac:spMkLst>
            <pc:docMk/>
            <pc:sldMk cId="1168289130" sldId="279"/>
            <ac:spMk id="6" creationId="{F2D91207-FF8F-4258-88CA-E66CF1C948B0}"/>
          </ac:spMkLst>
        </pc:spChg>
        <pc:spChg chg="add del mod modVis">
          <ac:chgData name="Julie M Petersen" userId="6fc7cfdc-6116-41d4-9a87-1fac2e25d9fb" providerId="ADAL" clId="{8371E356-2D55-4EC2-96DE-583FF76CC90E}" dt="2022-02-10T17:33:45.989" v="644"/>
          <ac:spMkLst>
            <pc:docMk/>
            <pc:sldMk cId="1168289130" sldId="279"/>
            <ac:spMk id="7" creationId="{DFD41D00-F62A-4BCC-A029-94573D406E66}"/>
          </ac:spMkLst>
        </pc:spChg>
        <pc:spChg chg="add del mod modVis">
          <ac:chgData name="Julie M Petersen" userId="6fc7cfdc-6116-41d4-9a87-1fac2e25d9fb" providerId="ADAL" clId="{8371E356-2D55-4EC2-96DE-583FF76CC90E}" dt="2022-02-10T17:33:47.461" v="693"/>
          <ac:spMkLst>
            <pc:docMk/>
            <pc:sldMk cId="1168289130" sldId="279"/>
            <ac:spMk id="19" creationId="{2D0F3C25-4E60-4CA6-ACA8-C251B42D9D5D}"/>
          </ac:spMkLst>
        </pc:spChg>
        <pc:grpChg chg="del">
          <ac:chgData name="Julie M Petersen" userId="6fc7cfdc-6116-41d4-9a87-1fac2e25d9fb" providerId="ADAL" clId="{8371E356-2D55-4EC2-96DE-583FF76CC90E}" dt="2022-02-10T17:33:53.159" v="696" actId="478"/>
          <ac:grpSpMkLst>
            <pc:docMk/>
            <pc:sldMk cId="1168289130" sldId="279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0T17:33:47.461" v="695"/>
          <ac:graphicFrameMkLst>
            <pc:docMk/>
            <pc:sldMk cId="1168289130" sldId="279"/>
            <ac:graphicFrameMk id="11" creationId="{E0EADA70-ED6A-4864-A03F-007C5A1134ED}"/>
          </ac:graphicFrameMkLst>
        </pc:graphicFrameChg>
      </pc:sldChg>
      <pc:sldChg chg="delSp modSp add del mod ord">
        <pc:chgData name="Julie M Petersen" userId="6fc7cfdc-6116-41d4-9a87-1fac2e25d9fb" providerId="ADAL" clId="{8371E356-2D55-4EC2-96DE-583FF76CC90E}" dt="2022-02-12T21:39:50.532" v="5728" actId="47"/>
        <pc:sldMkLst>
          <pc:docMk/>
          <pc:sldMk cId="671035242" sldId="280"/>
        </pc:sldMkLst>
        <pc:spChg chg="mod">
          <ac:chgData name="Julie M Petersen" userId="6fc7cfdc-6116-41d4-9a87-1fac2e25d9fb" providerId="ADAL" clId="{8371E356-2D55-4EC2-96DE-583FF76CC90E}" dt="2022-02-11T18:11:39.412" v="1028" actId="404"/>
          <ac:spMkLst>
            <pc:docMk/>
            <pc:sldMk cId="671035242" sldId="280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1:50.019" v="1037" actId="1076"/>
          <ac:spMkLst>
            <pc:docMk/>
            <pc:sldMk cId="671035242" sldId="280"/>
            <ac:spMk id="8" creationId="{F4A99D62-5AB5-44F3-90DF-A211F8AD8637}"/>
          </ac:spMkLst>
        </pc:spChg>
        <pc:spChg chg="del">
          <ac:chgData name="Julie M Petersen" userId="6fc7cfdc-6116-41d4-9a87-1fac2e25d9fb" providerId="ADAL" clId="{8371E356-2D55-4EC2-96DE-583FF76CC90E}" dt="2022-02-11T18:11:48.003" v="1036" actId="478"/>
          <ac:spMkLst>
            <pc:docMk/>
            <pc:sldMk cId="671035242" sldId="280"/>
            <ac:spMk id="9" creationId="{8030B983-59B5-4689-9305-E34B993C7FF4}"/>
          </ac:spMkLst>
        </pc:spChg>
      </pc:sldChg>
      <pc:sldChg chg="addSp delSp modSp add mod ord">
        <pc:chgData name="Julie M Petersen" userId="6fc7cfdc-6116-41d4-9a87-1fac2e25d9fb" providerId="ADAL" clId="{8371E356-2D55-4EC2-96DE-583FF76CC90E}" dt="2022-02-13T16:16:38.189" v="6750" actId="1035"/>
        <pc:sldMkLst>
          <pc:docMk/>
          <pc:sldMk cId="2646183878" sldId="281"/>
        </pc:sldMkLst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5" creationId="{8C503702-AE9F-514C-8035-3C03A5CAD9AE}"/>
          </ac:spMkLst>
        </pc:spChg>
        <pc:spChg chg="del">
          <ac:chgData name="Julie M Petersen" userId="6fc7cfdc-6116-41d4-9a87-1fac2e25d9fb" providerId="ADAL" clId="{8371E356-2D55-4EC2-96DE-583FF76CC90E}" dt="2022-02-11T18:12:24.078" v="1046" actId="478"/>
          <ac:spMkLst>
            <pc:docMk/>
            <pc:sldMk cId="2646183878" sldId="281"/>
            <ac:spMk id="7" creationId="{580BCE82-B6F3-4EAF-A1AA-CE6CA094AB3D}"/>
          </ac:spMkLst>
        </pc:spChg>
        <pc:spChg chg="del">
          <ac:chgData name="Julie M Petersen" userId="6fc7cfdc-6116-41d4-9a87-1fac2e25d9fb" providerId="ADAL" clId="{8371E356-2D55-4EC2-96DE-583FF76CC90E}" dt="2022-02-11T18:12:19.223" v="1043" actId="478"/>
          <ac:spMkLst>
            <pc:docMk/>
            <pc:sldMk cId="2646183878" sldId="281"/>
            <ac:spMk id="9" creationId="{3DBA967D-C848-4FB9-94DC-FD178CA5ACC3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1" creationId="{5655C722-5661-41BC-A3C9-682A39F6411F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2" creationId="{3BCA77D7-51CD-439C-A41B-83B040A9A571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3" creationId="{ED5EAFFE-1611-4D09-AE91-6F9608281D4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5" creationId="{D623A449-821A-4286-AE70-4A5080DC542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6" creationId="{9BEDF9F4-0A3D-479E-B6DB-F6FAC3534F8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7" creationId="{26BD2A6B-9523-4F13-914D-484303AC975B}"/>
          </ac:spMkLst>
        </pc:spChg>
        <pc:spChg chg="del mod">
          <ac:chgData name="Julie M Petersen" userId="6fc7cfdc-6116-41d4-9a87-1fac2e25d9fb" providerId="ADAL" clId="{8371E356-2D55-4EC2-96DE-583FF76CC90E}" dt="2022-02-11T18:12:21.711" v="1045" actId="478"/>
          <ac:spMkLst>
            <pc:docMk/>
            <pc:sldMk cId="2646183878" sldId="281"/>
            <ac:spMk id="18" creationId="{D06B3EB6-4EEE-49CB-AFC4-6EE2EE56EB8F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9" creationId="{6E5FBF18-26A9-4204-B939-BA968D5591A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0" creationId="{75A7B6ED-2526-4C35-ADB0-013FEEAC1F78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1" creationId="{A5739B3E-CCE4-49E2-AC40-9F538A82AC86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2" creationId="{D8875C1F-BE90-46CF-B6D7-70EEB8E4A2AD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3" creationId="{FBEE3521-356A-4506-B7E4-D21B27E8C13A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4" creationId="{1E71EC93-9954-44FC-AA39-5EED13EBD3BF}"/>
          </ac:spMkLst>
        </pc:spChg>
        <pc:spChg chg="add mod">
          <ac:chgData name="Julie M Petersen" userId="6fc7cfdc-6116-41d4-9a87-1fac2e25d9fb" providerId="ADAL" clId="{8371E356-2D55-4EC2-96DE-583FF76CC90E}" dt="2022-02-12T21:41:00.195" v="6011"/>
          <ac:spMkLst>
            <pc:docMk/>
            <pc:sldMk cId="2646183878" sldId="281"/>
            <ac:spMk id="24" creationId="{2396F7FB-16C5-460A-8066-D299A70291C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5" creationId="{B3AC43DC-4C33-4123-A8C7-1F27D072B380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6" creationId="{E5CDD0D9-B648-4D40-8214-DA8D1C845E54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7" creationId="{F818F3A9-ECD7-40CB-9B27-B6D425AFEF10}"/>
          </ac:spMkLst>
        </pc:spChg>
        <pc:spChg chg="add del mod">
          <ac:chgData name="Julie M Petersen" userId="6fc7cfdc-6116-41d4-9a87-1fac2e25d9fb" providerId="ADAL" clId="{8371E356-2D55-4EC2-96DE-583FF76CC90E}" dt="2022-02-12T21:40:59.389" v="6010" actId="478"/>
          <ac:spMkLst>
            <pc:docMk/>
            <pc:sldMk cId="2646183878" sldId="281"/>
            <ac:spMk id="28" creationId="{EA4E792E-236B-4989-8956-403B16B508F9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29" creationId="{F327A194-1C9F-441A-8396-A481AD001C15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3T16:14:36.937" v="6734" actId="207"/>
          <ac:spMkLst>
            <pc:docMk/>
            <pc:sldMk cId="2646183878" sldId="281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3" creationId="{CED95871-835A-4065-95A2-E624C6F60B2D}"/>
          </ac:spMkLst>
        </pc:spChg>
        <pc:spChg chg="mod">
          <ac:chgData name="Julie M Petersen" userId="6fc7cfdc-6116-41d4-9a87-1fac2e25d9fb" providerId="ADAL" clId="{8371E356-2D55-4EC2-96DE-583FF76CC90E}" dt="2022-02-13T16:15:42.640" v="6740" actId="1582"/>
          <ac:spMkLst>
            <pc:docMk/>
            <pc:sldMk cId="2646183878" sldId="281"/>
            <ac:spMk id="34" creationId="{72646E29-D068-49A8-964A-D3C890D3C63E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5" creationId="{EB7AC4F6-1573-46E3-94CA-31171CA0EF62}"/>
          </ac:spMkLst>
        </pc:spChg>
        <pc:spChg chg="mod">
          <ac:chgData name="Julie M Petersen" userId="6fc7cfdc-6116-41d4-9a87-1fac2e25d9fb" providerId="ADAL" clId="{8371E356-2D55-4EC2-96DE-583FF76CC90E}" dt="2022-02-13T16:15:49.277" v="6741" actId="1582"/>
          <ac:spMkLst>
            <pc:docMk/>
            <pc:sldMk cId="2646183878" sldId="281"/>
            <ac:spMk id="36" creationId="{E25D0572-1610-4130-8387-2DC7DFB01910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7" creationId="{E5664A08-513C-484F-8617-A1D85EBEE3FF}"/>
          </ac:spMkLst>
        </pc:spChg>
        <pc:spChg chg="mod">
          <ac:chgData name="Julie M Petersen" userId="6fc7cfdc-6116-41d4-9a87-1fac2e25d9fb" providerId="ADAL" clId="{8371E356-2D55-4EC2-96DE-583FF76CC90E}" dt="2022-02-13T16:15:53.554" v="6742" actId="1582"/>
          <ac:spMkLst>
            <pc:docMk/>
            <pc:sldMk cId="2646183878" sldId="281"/>
            <ac:spMk id="38" creationId="{5E903DF1-B33E-4138-BDD3-6D3F44F5FF8B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9" creationId="{B8E3CB15-0D21-42FE-BE2F-AB8616057D06}"/>
          </ac:spMkLst>
        </pc:spChg>
        <pc:spChg chg="mod">
          <ac:chgData name="Julie M Petersen" userId="6fc7cfdc-6116-41d4-9a87-1fac2e25d9fb" providerId="ADAL" clId="{8371E356-2D55-4EC2-96DE-583FF76CC90E}" dt="2022-02-13T16:15:58.662" v="6743" actId="1582"/>
          <ac:spMkLst>
            <pc:docMk/>
            <pc:sldMk cId="2646183878" sldId="281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1" creationId="{3384DCA5-04A4-4697-B9ED-4A167B4AC477}"/>
          </ac:spMkLst>
        </pc:spChg>
        <pc:spChg chg="mod">
          <ac:chgData name="Julie M Petersen" userId="6fc7cfdc-6116-41d4-9a87-1fac2e25d9fb" providerId="ADAL" clId="{8371E356-2D55-4EC2-96DE-583FF76CC90E}" dt="2022-02-13T16:14:43.535" v="6735" actId="207"/>
          <ac:spMkLst>
            <pc:docMk/>
            <pc:sldMk cId="2646183878" sldId="281"/>
            <ac:spMk id="42" creationId="{17B15D79-A7BF-425B-8814-491B9F3C2BE4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3" creationId="{EDE92A8D-AC10-45A3-AE60-AE363E0C3908}"/>
          </ac:spMkLst>
        </pc:spChg>
        <pc:spChg chg="add mod">
          <ac:chgData name="Julie M Petersen" userId="6fc7cfdc-6116-41d4-9a87-1fac2e25d9fb" providerId="ADAL" clId="{8371E356-2D55-4EC2-96DE-583FF76CC90E}" dt="2022-02-13T16:16:38.189" v="6750" actId="1035"/>
          <ac:spMkLst>
            <pc:docMk/>
            <pc:sldMk cId="2646183878" sldId="281"/>
            <ac:spMk id="44" creationId="{61F894DC-87DD-4CB6-B29E-59B9299774E9}"/>
          </ac:spMkLst>
        </pc:spChg>
        <pc:spChg chg="add mod">
          <ac:chgData name="Julie M Petersen" userId="6fc7cfdc-6116-41d4-9a87-1fac2e25d9fb" providerId="ADAL" clId="{8371E356-2D55-4EC2-96DE-583FF76CC90E}" dt="2022-02-13T16:16:33.737" v="6748" actId="1036"/>
          <ac:spMkLst>
            <pc:docMk/>
            <pc:sldMk cId="2646183878" sldId="281"/>
            <ac:spMk id="45" creationId="{2EA26D15-D314-4D95-A5FF-309602CB9205}"/>
          </ac:spMkLst>
        </pc:spChg>
        <pc:grpChg chg="add del mod">
          <ac:chgData name="Julie M Petersen" userId="6fc7cfdc-6116-41d4-9a87-1fac2e25d9fb" providerId="ADAL" clId="{8371E356-2D55-4EC2-96DE-583FF76CC90E}" dt="2022-02-11T18:12:17.394" v="1042"/>
          <ac:grpSpMkLst>
            <pc:docMk/>
            <pc:sldMk cId="2646183878" sldId="281"/>
            <ac:grpSpMk id="14" creationId="{1E0711D2-D195-48F9-B016-37AFD03C2172}"/>
          </ac:grpSpMkLst>
        </pc:grpChg>
        <pc:grpChg chg="add mod">
          <ac:chgData name="Julie M Petersen" userId="6fc7cfdc-6116-41d4-9a87-1fac2e25d9fb" providerId="ADAL" clId="{8371E356-2D55-4EC2-96DE-583FF76CC90E}" dt="2022-02-11T18:12:24.361" v="1047"/>
          <ac:grpSpMkLst>
            <pc:docMk/>
            <pc:sldMk cId="2646183878" sldId="281"/>
            <ac:grpSpMk id="31" creationId="{E95B586A-77F9-4DE3-99C2-2471AF62B48B}"/>
          </ac:grpSpMkLst>
        </pc:grpChg>
      </pc:sldChg>
      <pc:sldChg chg="addSp delSp modSp add mod">
        <pc:chgData name="Julie M Petersen" userId="6fc7cfdc-6116-41d4-9a87-1fac2e25d9fb" providerId="ADAL" clId="{8371E356-2D55-4EC2-96DE-583FF76CC90E}" dt="2022-02-12T21:21:43.223" v="5444" actId="20577"/>
        <pc:sldMkLst>
          <pc:docMk/>
          <pc:sldMk cId="2068135247" sldId="282"/>
        </pc:sldMkLst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1T22:16:14.036" v="3592" actId="14100"/>
          <ac:spMkLst>
            <pc:docMk/>
            <pc:sldMk cId="2068135247" sldId="282"/>
            <ac:spMk id="12" creationId="{07EE5E97-BD43-41D5-97D9-C36BE31F2D9E}"/>
          </ac:spMkLst>
        </pc:spChg>
        <pc:spChg chg="mod">
          <ac:chgData name="Julie M Petersen" userId="6fc7cfdc-6116-41d4-9a87-1fac2e25d9fb" providerId="ADAL" clId="{8371E356-2D55-4EC2-96DE-583FF76CC90E}" dt="2022-02-11T22:16:16.138" v="3593" actId="1076"/>
          <ac:spMkLst>
            <pc:docMk/>
            <pc:sldMk cId="2068135247" sldId="282"/>
            <ac:spMk id="28" creationId="{EA4E792E-236B-4989-8956-403B16B508F9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29" creationId="{F327A194-1C9F-441A-8396-A481AD001C15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1T18:13:10.128" v="1070" actId="207"/>
          <ac:spMkLst>
            <pc:docMk/>
            <pc:sldMk cId="2068135247" sldId="282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2T21:21:43.223" v="5444" actId="20577"/>
          <ac:spMkLst>
            <pc:docMk/>
            <pc:sldMk cId="2068135247" sldId="282"/>
            <ac:spMk id="42" creationId="{17B15D79-A7BF-425B-8814-491B9F3C2BE4}"/>
          </ac:spMkLst>
        </pc:spChg>
        <pc:spChg chg="add mod">
          <ac:chgData name="Julie M Petersen" userId="6fc7cfdc-6116-41d4-9a87-1fac2e25d9fb" providerId="ADAL" clId="{8371E356-2D55-4EC2-96DE-583FF76CC90E}" dt="2022-02-11T22:16:20.440" v="3594" actId="14100"/>
          <ac:spMkLst>
            <pc:docMk/>
            <pc:sldMk cId="2068135247" sldId="282"/>
            <ac:spMk id="44" creationId="{141DA009-C27D-469F-9A1F-1DE415945FE6}"/>
          </ac:spMkLst>
        </pc:spChg>
        <pc:cxnChg chg="add del mod">
          <ac:chgData name="Julie M Petersen" userId="6fc7cfdc-6116-41d4-9a87-1fac2e25d9fb" providerId="ADAL" clId="{8371E356-2D55-4EC2-96DE-583FF76CC90E}" dt="2022-02-11T22:15:13.037" v="3574" actId="478"/>
          <ac:cxnSpMkLst>
            <pc:docMk/>
            <pc:sldMk cId="2068135247" sldId="282"/>
            <ac:cxnSpMk id="4" creationId="{3643C058-5355-4824-A41E-B88B79653580}"/>
          </ac:cxnSpMkLst>
        </pc:cxnChg>
      </pc:sldChg>
      <pc:sldChg chg="new add del">
        <pc:chgData name="Julie M Petersen" userId="6fc7cfdc-6116-41d4-9a87-1fac2e25d9fb" providerId="ADAL" clId="{8371E356-2D55-4EC2-96DE-583FF76CC90E}" dt="2022-02-11T18:27:22.306" v="1470" actId="47"/>
        <pc:sldMkLst>
          <pc:docMk/>
          <pc:sldMk cId="1030397461" sldId="283"/>
        </pc:sldMkLst>
      </pc:sldChg>
      <pc:sldChg chg="addSp delSp modSp add del mod">
        <pc:chgData name="Julie M Petersen" userId="6fc7cfdc-6116-41d4-9a87-1fac2e25d9fb" providerId="ADAL" clId="{8371E356-2D55-4EC2-96DE-583FF76CC90E}" dt="2022-02-11T21:48:51.861" v="3208" actId="47"/>
        <pc:sldMkLst>
          <pc:docMk/>
          <pc:sldMk cId="3529720949" sldId="283"/>
        </pc:sldMkLst>
        <pc:spChg chg="add del mod">
          <ac:chgData name="Julie M Petersen" userId="6fc7cfdc-6116-41d4-9a87-1fac2e25d9fb" providerId="ADAL" clId="{8371E356-2D55-4EC2-96DE-583FF76CC90E}" dt="2022-02-11T18:31:32.516" v="1567" actId="931"/>
          <ac:spMkLst>
            <pc:docMk/>
            <pc:sldMk cId="3529720949" sldId="283"/>
            <ac:spMk id="7" creationId="{A04DAFA2-28CB-4CE9-97E8-4B89F5FFA169}"/>
          </ac:spMkLst>
        </pc:spChg>
        <pc:spChg chg="mod">
          <ac:chgData name="Julie M Petersen" userId="6fc7cfdc-6116-41d4-9a87-1fac2e25d9fb" providerId="ADAL" clId="{8371E356-2D55-4EC2-96DE-583FF76CC90E}" dt="2022-02-11T21:48:09.078" v="3195" actId="20577"/>
          <ac:spMkLst>
            <pc:docMk/>
            <pc:sldMk cId="3529720949" sldId="283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50:54.807" v="1934" actId="478"/>
          <ac:spMkLst>
            <pc:docMk/>
            <pc:sldMk cId="3529720949" sldId="283"/>
            <ac:spMk id="23" creationId="{EFE259E5-4E74-4B77-B3C6-C3B06FB2B220}"/>
          </ac:spMkLst>
        </pc:spChg>
        <pc:picChg chg="del">
          <ac:chgData name="Julie M Petersen" userId="6fc7cfdc-6116-41d4-9a87-1fac2e25d9fb" providerId="ADAL" clId="{8371E356-2D55-4EC2-96DE-583FF76CC90E}" dt="2022-02-11T18:30:28.396" v="1566" actId="478"/>
          <ac:picMkLst>
            <pc:docMk/>
            <pc:sldMk cId="3529720949" sldId="283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18:50:52.839" v="1933" actId="478"/>
          <ac:picMkLst>
            <pc:docMk/>
            <pc:sldMk cId="3529720949" sldId="283"/>
            <ac:picMk id="15" creationId="{24E78768-A417-4465-BA51-841C25F2C8F9}"/>
          </ac:picMkLst>
        </pc:picChg>
        <pc:picChg chg="add del mod">
          <ac:chgData name="Julie M Petersen" userId="6fc7cfdc-6116-41d4-9a87-1fac2e25d9fb" providerId="ADAL" clId="{8371E356-2D55-4EC2-96DE-583FF76CC90E}" dt="2022-02-11T18:52:49.715" v="1938" actId="478"/>
          <ac:picMkLst>
            <pc:docMk/>
            <pc:sldMk cId="3529720949" sldId="283"/>
            <ac:picMk id="17" creationId="{4B76BF3B-1B16-4ABC-B222-5DE1D244AA6A}"/>
          </ac:picMkLst>
        </pc:picChg>
        <pc:picChg chg="add del mod">
          <ac:chgData name="Julie M Petersen" userId="6fc7cfdc-6116-41d4-9a87-1fac2e25d9fb" providerId="ADAL" clId="{8371E356-2D55-4EC2-96DE-583FF76CC90E}" dt="2022-02-11T18:50:55.779" v="1936" actId="478"/>
          <ac:picMkLst>
            <pc:docMk/>
            <pc:sldMk cId="3529720949" sldId="283"/>
            <ac:picMk id="19" creationId="{9A6C7AD2-5F1C-4197-8381-44637AC46695}"/>
          </ac:picMkLst>
        </pc:picChg>
        <pc:picChg chg="add del mod">
          <ac:chgData name="Julie M Petersen" userId="6fc7cfdc-6116-41d4-9a87-1fac2e25d9fb" providerId="ADAL" clId="{8371E356-2D55-4EC2-96DE-583FF76CC90E}" dt="2022-02-11T18:50:55.302" v="1935" actId="478"/>
          <ac:picMkLst>
            <pc:docMk/>
            <pc:sldMk cId="3529720949" sldId="283"/>
            <ac:picMk id="21" creationId="{07168CA0-8071-4479-8B4C-184A5903C7CF}"/>
          </ac:picMkLst>
        </pc:picChg>
        <pc:picChg chg="add mod">
          <ac:chgData name="Julie M Petersen" userId="6fc7cfdc-6116-41d4-9a87-1fac2e25d9fb" providerId="ADAL" clId="{8371E356-2D55-4EC2-96DE-583FF76CC90E}" dt="2022-02-11T18:53:48.082" v="1955" actId="1076"/>
          <ac:picMkLst>
            <pc:docMk/>
            <pc:sldMk cId="3529720949" sldId="283"/>
            <ac:picMk id="25" creationId="{D524D897-796A-4B86-B3BE-1BF20E2E2194}"/>
          </ac:picMkLst>
        </pc:picChg>
        <pc:picChg chg="add mod">
          <ac:chgData name="Julie M Petersen" userId="6fc7cfdc-6116-41d4-9a87-1fac2e25d9fb" providerId="ADAL" clId="{8371E356-2D55-4EC2-96DE-583FF76CC90E}" dt="2022-02-11T18:53:46.239" v="1954" actId="14100"/>
          <ac:picMkLst>
            <pc:docMk/>
            <pc:sldMk cId="3529720949" sldId="283"/>
            <ac:picMk id="27" creationId="{33CC934C-D8CE-47E7-8CB8-D59DDB05B3E7}"/>
          </ac:picMkLst>
        </pc:picChg>
        <pc:picChg chg="add mod">
          <ac:chgData name="Julie M Petersen" userId="6fc7cfdc-6116-41d4-9a87-1fac2e25d9fb" providerId="ADAL" clId="{8371E356-2D55-4EC2-96DE-583FF76CC90E}" dt="2022-02-11T18:53:38.268" v="1952" actId="1076"/>
          <ac:picMkLst>
            <pc:docMk/>
            <pc:sldMk cId="3529720949" sldId="283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52:11.868" v="3229" actId="47"/>
        <pc:sldMkLst>
          <pc:docMk/>
          <pc:sldMk cId="1987092086" sldId="284"/>
        </pc:sldMkLst>
        <pc:spChg chg="add del mod">
          <ac:chgData name="Julie M Petersen" userId="6fc7cfdc-6116-41d4-9a87-1fac2e25d9fb" providerId="ADAL" clId="{8371E356-2D55-4EC2-96DE-583FF76CC90E}" dt="2022-02-11T19:00:04.316" v="1976" actId="478"/>
          <ac:spMkLst>
            <pc:docMk/>
            <pc:sldMk cId="1987092086" sldId="284"/>
            <ac:spMk id="7" creationId="{2156B828-6781-49D4-BB40-C6D2BC0AD0D3}"/>
          </ac:spMkLst>
        </pc:spChg>
        <pc:spChg chg="mod">
          <ac:chgData name="Julie M Petersen" userId="6fc7cfdc-6116-41d4-9a87-1fac2e25d9fb" providerId="ADAL" clId="{8371E356-2D55-4EC2-96DE-583FF76CC90E}" dt="2022-02-11T21:49:18.472" v="3217" actId="20577"/>
          <ac:spMkLst>
            <pc:docMk/>
            <pc:sldMk cId="1987092086" sldId="284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21:49:21.564" v="3218" actId="1076"/>
          <ac:spMkLst>
            <pc:docMk/>
            <pc:sldMk cId="1987092086" sldId="284"/>
            <ac:spMk id="16" creationId="{16625463-E627-4C5F-A12D-EF38F34AEDF0}"/>
          </ac:spMkLst>
        </pc:spChg>
        <pc:spChg chg="add mod">
          <ac:chgData name="Julie M Petersen" userId="6fc7cfdc-6116-41d4-9a87-1fac2e25d9fb" providerId="ADAL" clId="{8371E356-2D55-4EC2-96DE-583FF76CC90E}" dt="2022-02-11T21:49:36.336" v="3221" actId="1076"/>
          <ac:spMkLst>
            <pc:docMk/>
            <pc:sldMk cId="1987092086" sldId="284"/>
            <ac:spMk id="17" creationId="{6483F5DD-900F-449A-BC39-097EB5CB65AE}"/>
          </ac:spMkLst>
        </pc:spChg>
        <pc:picChg chg="del">
          <ac:chgData name="Julie M Petersen" userId="6fc7cfdc-6116-41d4-9a87-1fac2e25d9fb" providerId="ADAL" clId="{8371E356-2D55-4EC2-96DE-583FF76CC90E}" dt="2022-02-11T18:35:18.642" v="1582" actId="478"/>
          <ac:picMkLst>
            <pc:docMk/>
            <pc:sldMk cId="1987092086" sldId="284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49:32.191" v="3220" actId="478"/>
          <ac:picMkLst>
            <pc:docMk/>
            <pc:sldMk cId="1987092086" sldId="284"/>
            <ac:picMk id="15" creationId="{1BB9DC99-86CC-4725-90FE-CE3915B372BC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47:46.264" v="3130" actId="47"/>
        <pc:sldMkLst>
          <pc:docMk/>
          <pc:sldMk cId="3640047941" sldId="285"/>
        </pc:sldMkLst>
        <pc:spChg chg="mod">
          <ac:chgData name="Julie M Petersen" userId="6fc7cfdc-6116-41d4-9a87-1fac2e25d9fb" providerId="ADAL" clId="{8371E356-2D55-4EC2-96DE-583FF76CC90E}" dt="2022-02-11T18:50:13.992" v="1882" actId="1076"/>
          <ac:spMkLst>
            <pc:docMk/>
            <pc:sldMk cId="3640047941" sldId="285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18:50:25.164" v="1897" actId="14100"/>
          <ac:spMkLst>
            <pc:docMk/>
            <pc:sldMk cId="3640047941" sldId="285"/>
            <ac:spMk id="9" creationId="{8D224EB8-2097-4819-846A-CE5CFB0D4BC3}"/>
          </ac:spMkLst>
        </pc:spChg>
        <pc:spChg chg="add del mod">
          <ac:chgData name="Julie M Petersen" userId="6fc7cfdc-6116-41d4-9a87-1fac2e25d9fb" providerId="ADAL" clId="{8371E356-2D55-4EC2-96DE-583FF76CC90E}" dt="2022-02-11T18:44:12.088" v="1791" actId="21"/>
          <ac:spMkLst>
            <pc:docMk/>
            <pc:sldMk cId="3640047941" sldId="285"/>
            <ac:spMk id="15" creationId="{683AE529-3D8B-452A-9B0D-A0FC41265F00}"/>
          </ac:spMkLst>
        </pc:spChg>
        <pc:spChg chg="add del mod">
          <ac:chgData name="Julie M Petersen" userId="6fc7cfdc-6116-41d4-9a87-1fac2e25d9fb" providerId="ADAL" clId="{8371E356-2D55-4EC2-96DE-583FF76CC90E}" dt="2022-02-11T18:44:17.847" v="1794" actId="478"/>
          <ac:spMkLst>
            <pc:docMk/>
            <pc:sldMk cId="3640047941" sldId="285"/>
            <ac:spMk id="18" creationId="{B8FAF7F6-FB3E-49B3-9247-58D8BCF6755D}"/>
          </ac:spMkLst>
        </pc:spChg>
        <pc:picChg chg="del mod">
          <ac:chgData name="Julie M Petersen" userId="6fc7cfdc-6116-41d4-9a87-1fac2e25d9fb" providerId="ADAL" clId="{8371E356-2D55-4EC2-96DE-583FF76CC90E}" dt="2022-02-11T18:44:15.135" v="1792" actId="478"/>
          <ac:picMkLst>
            <pc:docMk/>
            <pc:sldMk cId="3640047941" sldId="285"/>
            <ac:picMk id="4" creationId="{EF800174-4AF7-41F1-A4D0-1F9766BDF5B8}"/>
          </ac:picMkLst>
        </pc:picChg>
      </pc:sldChg>
      <pc:sldChg chg="delSp modSp add del mod ord">
        <pc:chgData name="Julie M Petersen" userId="6fc7cfdc-6116-41d4-9a87-1fac2e25d9fb" providerId="ADAL" clId="{8371E356-2D55-4EC2-96DE-583FF76CC90E}" dt="2022-02-11T21:48:54.485" v="3209" actId="47"/>
        <pc:sldMkLst>
          <pc:docMk/>
          <pc:sldMk cId="974463867" sldId="286"/>
        </pc:sldMkLst>
        <pc:spChg chg="mod">
          <ac:chgData name="Julie M Petersen" userId="6fc7cfdc-6116-41d4-9a87-1fac2e25d9fb" providerId="ADAL" clId="{8371E356-2D55-4EC2-96DE-583FF76CC90E}" dt="2022-02-11T20:38:53.447" v="2137" actId="20577"/>
          <ac:spMkLst>
            <pc:docMk/>
            <pc:sldMk cId="974463867" sldId="286"/>
            <ac:spMk id="8" creationId="{04AE4038-4E1A-4260-92A8-9F7765409173}"/>
          </ac:spMkLst>
        </pc:spChg>
        <pc:picChg chg="del">
          <ac:chgData name="Julie M Petersen" userId="6fc7cfdc-6116-41d4-9a87-1fac2e25d9fb" providerId="ADAL" clId="{8371E356-2D55-4EC2-96DE-583FF76CC90E}" dt="2022-02-11T20:38:23.230" v="2124" actId="478"/>
          <ac:picMkLst>
            <pc:docMk/>
            <pc:sldMk cId="974463867" sldId="286"/>
            <ac:picMk id="25" creationId="{D524D897-796A-4B86-B3BE-1BF20E2E2194}"/>
          </ac:picMkLst>
        </pc:picChg>
        <pc:picChg chg="del">
          <ac:chgData name="Julie M Petersen" userId="6fc7cfdc-6116-41d4-9a87-1fac2e25d9fb" providerId="ADAL" clId="{8371E356-2D55-4EC2-96DE-583FF76CC90E}" dt="2022-02-11T20:38:22.793" v="2123" actId="478"/>
          <ac:picMkLst>
            <pc:docMk/>
            <pc:sldMk cId="974463867" sldId="286"/>
            <ac:picMk id="27" creationId="{33CC934C-D8CE-47E7-8CB8-D59DDB05B3E7}"/>
          </ac:picMkLst>
        </pc:picChg>
        <pc:picChg chg="del">
          <ac:chgData name="Julie M Petersen" userId="6fc7cfdc-6116-41d4-9a87-1fac2e25d9fb" providerId="ADAL" clId="{8371E356-2D55-4EC2-96DE-583FF76CC90E}" dt="2022-02-11T20:38:23.791" v="2125" actId="478"/>
          <ac:picMkLst>
            <pc:docMk/>
            <pc:sldMk cId="974463867" sldId="286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3:20:16.206" v="3816" actId="47"/>
        <pc:sldMkLst>
          <pc:docMk/>
          <pc:sldMk cId="2549729748" sldId="287"/>
        </pc:sldMkLst>
        <pc:spChg chg="add del mod">
          <ac:chgData name="Julie M Petersen" userId="6fc7cfdc-6116-41d4-9a87-1fac2e25d9fb" providerId="ADAL" clId="{8371E356-2D55-4EC2-96DE-583FF76CC90E}" dt="2022-02-11T21:29:52.800" v="2402" actId="478"/>
          <ac:spMkLst>
            <pc:docMk/>
            <pc:sldMk cId="2549729748" sldId="287"/>
            <ac:spMk id="4" creationId="{EE4F265F-9BF7-4AD3-8485-7A7CF5F97FD4}"/>
          </ac:spMkLst>
        </pc:spChg>
        <pc:spChg chg="del">
          <ac:chgData name="Julie M Petersen" userId="6fc7cfdc-6116-41d4-9a87-1fac2e25d9fb" providerId="ADAL" clId="{8371E356-2D55-4EC2-96DE-583FF76CC90E}" dt="2022-02-11T21:29:10.659" v="2377" actId="478"/>
          <ac:spMkLst>
            <pc:docMk/>
            <pc:sldMk cId="2549729748" sldId="28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21:39:26.549" v="2815" actId="1076"/>
          <ac:spMkLst>
            <pc:docMk/>
            <pc:sldMk cId="2549729748" sldId="287"/>
            <ac:spMk id="8" creationId="{F4A99D62-5AB5-44F3-90DF-A211F8AD8637}"/>
          </ac:spMkLst>
        </pc:spChg>
        <pc:spChg chg="add mod">
          <ac:chgData name="Julie M Petersen" userId="6fc7cfdc-6116-41d4-9a87-1fac2e25d9fb" providerId="ADAL" clId="{8371E356-2D55-4EC2-96DE-583FF76CC90E}" dt="2022-02-11T22:00:41.351" v="3433" actId="20577"/>
          <ac:spMkLst>
            <pc:docMk/>
            <pc:sldMk cId="2549729748" sldId="287"/>
            <ac:spMk id="15" creationId="{B60BFDC1-641C-4FA7-BE39-37C265B51F6D}"/>
          </ac:spMkLst>
        </pc:spChg>
        <pc:spChg chg="add mod">
          <ac:chgData name="Julie M Petersen" userId="6fc7cfdc-6116-41d4-9a87-1fac2e25d9fb" providerId="ADAL" clId="{8371E356-2D55-4EC2-96DE-583FF76CC90E}" dt="2022-02-11T22:00:43.280" v="3435" actId="20577"/>
          <ac:spMkLst>
            <pc:docMk/>
            <pc:sldMk cId="2549729748" sldId="287"/>
            <ac:spMk id="16" creationId="{6A4441B8-ADE5-4842-8FB1-CAC81443ACE7}"/>
          </ac:spMkLst>
        </pc:spChg>
        <pc:picChg chg="add mod">
          <ac:chgData name="Julie M Petersen" userId="6fc7cfdc-6116-41d4-9a87-1fac2e25d9fb" providerId="ADAL" clId="{8371E356-2D55-4EC2-96DE-583FF76CC90E}" dt="2022-02-11T22:00:58.294" v="3442" actId="1076"/>
          <ac:picMkLst>
            <pc:docMk/>
            <pc:sldMk cId="2549729748" sldId="287"/>
            <ac:picMk id="18" creationId="{A26BC8AE-AC12-450B-9EF9-02A428960665}"/>
          </ac:picMkLst>
        </pc:picChg>
        <pc:picChg chg="add mod">
          <ac:chgData name="Julie M Petersen" userId="6fc7cfdc-6116-41d4-9a87-1fac2e25d9fb" providerId="ADAL" clId="{8371E356-2D55-4EC2-96DE-583FF76CC90E}" dt="2022-02-11T22:12:06.983" v="3502" actId="1076"/>
          <ac:picMkLst>
            <pc:docMk/>
            <pc:sldMk cId="2549729748" sldId="287"/>
            <ac:picMk id="20" creationId="{6F027E30-8CA7-4B7C-A55A-0BC439C494BF}"/>
          </ac:picMkLst>
        </pc:picChg>
        <pc:picChg chg="add mod">
          <ac:chgData name="Julie M Petersen" userId="6fc7cfdc-6116-41d4-9a87-1fac2e25d9fb" providerId="ADAL" clId="{8371E356-2D55-4EC2-96DE-583FF76CC90E}" dt="2022-02-11T22:12:08.717" v="3503" actId="14100"/>
          <ac:picMkLst>
            <pc:docMk/>
            <pc:sldMk cId="2549729748" sldId="287"/>
            <ac:picMk id="22" creationId="{33FEBB0E-2931-47F8-A5E6-66B5CF99E324}"/>
          </ac:picMkLst>
        </pc:picChg>
        <pc:picChg chg="add mod">
          <ac:chgData name="Julie M Petersen" userId="6fc7cfdc-6116-41d4-9a87-1fac2e25d9fb" providerId="ADAL" clId="{8371E356-2D55-4EC2-96DE-583FF76CC90E}" dt="2022-02-11T22:01:04.419" v="3445" actId="1076"/>
          <ac:picMkLst>
            <pc:docMk/>
            <pc:sldMk cId="2549729748" sldId="287"/>
            <ac:picMk id="24" creationId="{E6948723-44E0-4FF2-8157-532B378E2F50}"/>
          </ac:picMkLst>
        </pc:picChg>
      </pc:sldChg>
      <pc:sldChg chg="addSp modSp add mod ord">
        <pc:chgData name="Julie M Petersen" userId="6fc7cfdc-6116-41d4-9a87-1fac2e25d9fb" providerId="ADAL" clId="{8371E356-2D55-4EC2-96DE-583FF76CC90E}" dt="2022-02-13T16:07:08.792" v="6605" actId="20577"/>
        <pc:sldMkLst>
          <pc:docMk/>
          <pc:sldMk cId="222798595" sldId="288"/>
        </pc:sldMkLst>
        <pc:spChg chg="add mod">
          <ac:chgData name="Julie M Petersen" userId="6fc7cfdc-6116-41d4-9a87-1fac2e25d9fb" providerId="ADAL" clId="{8371E356-2D55-4EC2-96DE-583FF76CC90E}" dt="2022-02-13T16:07:08.792" v="6605" actId="20577"/>
          <ac:spMkLst>
            <pc:docMk/>
            <pc:sldMk cId="222798595" sldId="288"/>
            <ac:spMk id="2" creationId="{D99FE911-0114-49FA-A80B-6BA57A4B8CD9}"/>
          </ac:spMkLst>
        </pc:spChg>
        <pc:spChg chg="mod">
          <ac:chgData name="Julie M Petersen" userId="6fc7cfdc-6116-41d4-9a87-1fac2e25d9fb" providerId="ADAL" clId="{8371E356-2D55-4EC2-96DE-583FF76CC90E}" dt="2022-02-12T21:42:34.708" v="6053" actId="20577"/>
          <ac:spMkLst>
            <pc:docMk/>
            <pc:sldMk cId="222798595" sldId="288"/>
            <ac:spMk id="8" creationId="{04AE4038-4E1A-4260-92A8-9F7765409173}"/>
          </ac:spMkLst>
        </pc:spChg>
        <pc:spChg chg="mod">
          <ac:chgData name="Julie M Petersen" userId="6fc7cfdc-6116-41d4-9a87-1fac2e25d9fb" providerId="ADAL" clId="{8371E356-2D55-4EC2-96DE-583FF76CC90E}" dt="2022-02-11T21:36:04.677" v="2601" actId="207"/>
          <ac:spMkLst>
            <pc:docMk/>
            <pc:sldMk cId="222798595" sldId="288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2T21:42:48.701" v="6076" actId="20577"/>
          <ac:spMkLst>
            <pc:docMk/>
            <pc:sldMk cId="222798595" sldId="288"/>
            <ac:spMk id="15" creationId="{A80DC94C-722D-4052-BD1A-F42C38812D99}"/>
          </ac:spMkLst>
        </pc:spChg>
      </pc:sldChg>
      <pc:sldChg chg="add del">
        <pc:chgData name="Julie M Petersen" userId="6fc7cfdc-6116-41d4-9a87-1fac2e25d9fb" providerId="ADAL" clId="{8371E356-2D55-4EC2-96DE-583FF76CC90E}" dt="2022-02-11T22:14:40.507" v="3563" actId="47"/>
        <pc:sldMkLst>
          <pc:docMk/>
          <pc:sldMk cId="2658255380" sldId="289"/>
        </pc:sldMkLst>
      </pc:sldChg>
      <pc:sldChg chg="addSp delSp modSp add mod">
        <pc:chgData name="Julie M Petersen" userId="6fc7cfdc-6116-41d4-9a87-1fac2e25d9fb" providerId="ADAL" clId="{8371E356-2D55-4EC2-96DE-583FF76CC90E}" dt="2022-02-13T16:11:07.079" v="6643" actId="404"/>
        <pc:sldMkLst>
          <pc:docMk/>
          <pc:sldMk cId="2454540676" sldId="290"/>
        </pc:sldMkLst>
        <pc:spChg chg="mod">
          <ac:chgData name="Julie M Petersen" userId="6fc7cfdc-6116-41d4-9a87-1fac2e25d9fb" providerId="ADAL" clId="{8371E356-2D55-4EC2-96DE-583FF76CC90E}" dt="2022-02-12T21:21:53.717" v="5447" actId="948"/>
          <ac:spMkLst>
            <pc:docMk/>
            <pc:sldMk cId="2454540676" sldId="290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08.414" v="6013" actId="478"/>
          <ac:spMkLst>
            <pc:docMk/>
            <pc:sldMk cId="2454540676" sldId="290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3.758" v="5486"/>
          <ac:spMkLst>
            <pc:docMk/>
            <pc:sldMk cId="2454540676" sldId="290"/>
            <ac:spMk id="4" creationId="{A71D127F-CDED-4F86-832B-A7C4F9F745E9}"/>
          </ac:spMkLst>
        </pc:spChg>
        <pc:spChg chg="add mod">
          <ac:chgData name="Julie M Petersen" userId="6fc7cfdc-6116-41d4-9a87-1fac2e25d9fb" providerId="ADAL" clId="{8371E356-2D55-4EC2-96DE-583FF76CC90E}" dt="2022-02-13T16:11:07.079" v="6643" actId="404"/>
          <ac:spMkLst>
            <pc:docMk/>
            <pc:sldMk cId="2454540676" sldId="290"/>
            <ac:spMk id="5" creationId="{46BD82A3-7FE1-4E43-AC00-90BFA6AC7E6F}"/>
          </ac:spMkLst>
        </pc:spChg>
        <pc:spChg chg="del mod">
          <ac:chgData name="Julie M Petersen" userId="6fc7cfdc-6116-41d4-9a87-1fac2e25d9fb" providerId="ADAL" clId="{8371E356-2D55-4EC2-96DE-583FF76CC90E}" dt="2022-02-12T21:41:10.757" v="6015" actId="478"/>
          <ac:spMkLst>
            <pc:docMk/>
            <pc:sldMk cId="2454540676" sldId="290"/>
            <ac:spMk id="5" creationId="{8C503702-AE9F-514C-8035-3C03A5CAD9AE}"/>
          </ac:spMkLst>
        </pc:spChg>
        <pc:spChg chg="add del mod">
          <ac:chgData name="Julie M Petersen" userId="6fc7cfdc-6116-41d4-9a87-1fac2e25d9fb" providerId="ADAL" clId="{8371E356-2D55-4EC2-96DE-583FF76CC90E}" dt="2022-02-11T21:37:06.256" v="2615" actId="478"/>
          <ac:spMkLst>
            <pc:docMk/>
            <pc:sldMk cId="2454540676" sldId="290"/>
            <ac:spMk id="7" creationId="{4C73D876-0A94-4CF9-A742-84B8DE5F659E}"/>
          </ac:spMkLst>
        </pc:spChg>
        <pc:graphicFrameChg chg="add mod ord modVis">
          <ac:chgData name="Julie M Petersen" userId="6fc7cfdc-6116-41d4-9a87-1fac2e25d9fb" providerId="ADAL" clId="{8371E356-2D55-4EC2-96DE-583FF76CC90E}" dt="2022-02-12T21:21:53.767" v="5488"/>
          <ac:graphicFrameMkLst>
            <pc:docMk/>
            <pc:sldMk cId="2454540676" sldId="290"/>
            <ac:graphicFrameMk id="8" creationId="{42E046E8-40AA-40EA-A038-1A5B77D39B2C}"/>
          </ac:graphicFrameMkLst>
        </pc:graphicFrameChg>
        <pc:graphicFrameChg chg="del">
          <ac:chgData name="Julie M Petersen" userId="6fc7cfdc-6116-41d4-9a87-1fac2e25d9fb" providerId="ADAL" clId="{8371E356-2D55-4EC2-96DE-583FF76CC90E}" dt="2022-02-11T21:37:03.660" v="2614" actId="478"/>
          <ac:graphicFrameMkLst>
            <pc:docMk/>
            <pc:sldMk cId="2454540676" sldId="290"/>
            <ac:graphicFrameMk id="21" creationId="{47D234C6-5775-45F6-AF2D-88B4142B3E45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1:11.245" v="6644" actId="404"/>
        <pc:sldMkLst>
          <pc:docMk/>
          <pc:sldMk cId="1524755779" sldId="291"/>
        </pc:sldMkLst>
        <pc:spChg chg="mod">
          <ac:chgData name="Julie M Petersen" userId="6fc7cfdc-6116-41d4-9a87-1fac2e25d9fb" providerId="ADAL" clId="{8371E356-2D55-4EC2-96DE-583FF76CC90E}" dt="2022-02-12T21:21:56.907" v="5491" actId="948"/>
          <ac:spMkLst>
            <pc:docMk/>
            <pc:sldMk cId="1524755779" sldId="291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6.942" v="5530"/>
          <ac:spMkLst>
            <pc:docMk/>
            <pc:sldMk cId="1524755779" sldId="291"/>
            <ac:spMk id="4" creationId="{BCA4CD38-34E8-4C6A-98F9-6E5A08953658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3T16:11:11.245" v="6644" actId="404"/>
          <ac:spMkLst>
            <pc:docMk/>
            <pc:sldMk cId="1524755779" sldId="291"/>
            <ac:spMk id="7" creationId="{DF2E3C6E-B0A8-4D86-9BCB-A6E027626839}"/>
          </ac:spMkLst>
        </pc:spChg>
        <pc:graphicFrameChg chg="mod">
          <ac:chgData name="Julie M Petersen" userId="6fc7cfdc-6116-41d4-9a87-1fac2e25d9fb" providerId="ADAL" clId="{8371E356-2D55-4EC2-96DE-583FF76CC90E}" dt="2022-02-12T21:21:56.946" v="5532"/>
          <ac:graphicFrameMkLst>
            <pc:docMk/>
            <pc:sldMk cId="1524755779" sldId="29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49.422" v="6032" actId="478"/>
        <pc:sldMkLst>
          <pc:docMk/>
          <pc:sldMk cId="2735958578" sldId="292"/>
        </pc:sldMkLst>
        <pc:spChg chg="mod">
          <ac:chgData name="Julie M Petersen" userId="6fc7cfdc-6116-41d4-9a87-1fac2e25d9fb" providerId="ADAL" clId="{8371E356-2D55-4EC2-96DE-583FF76CC90E}" dt="2022-02-12T21:22:01.220" v="5535" actId="948"/>
          <ac:spMkLst>
            <pc:docMk/>
            <pc:sldMk cId="2735958578" sldId="292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2:01.258" v="5574"/>
          <ac:spMkLst>
            <pc:docMk/>
            <pc:sldMk cId="2735958578" sldId="292"/>
            <ac:spMk id="4" creationId="{4615440A-9E8E-4C2A-9536-C453D1FBC04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2T20:46:33.020" v="4894" actId="114"/>
          <ac:spMkLst>
            <pc:docMk/>
            <pc:sldMk cId="2735958578" sldId="292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1.262" v="5576"/>
          <ac:graphicFrameMkLst>
            <pc:docMk/>
            <pc:sldMk cId="2735958578" sldId="292"/>
            <ac:graphicFrameMk id="8" creationId="{42E046E8-40AA-40EA-A038-1A5B77D39B2C}"/>
          </ac:graphicFrameMkLst>
        </pc:graphicFrameChg>
      </pc:sldChg>
      <pc:sldChg chg="new add del">
        <pc:chgData name="Julie M Petersen" userId="6fc7cfdc-6116-41d4-9a87-1fac2e25d9fb" providerId="ADAL" clId="{8371E356-2D55-4EC2-96DE-583FF76CC90E}" dt="2022-02-11T21:46:55.741" v="3106" actId="47"/>
        <pc:sldMkLst>
          <pc:docMk/>
          <pc:sldMk cId="1550271535" sldId="293"/>
        </pc:sldMkLst>
      </pc:sldChg>
      <pc:sldChg chg="addSp delSp modSp new add mod">
        <pc:chgData name="Julie M Petersen" userId="6fc7cfdc-6116-41d4-9a87-1fac2e25d9fb" providerId="ADAL" clId="{8371E356-2D55-4EC2-96DE-583FF76CC90E}" dt="2022-02-12T21:41:22.631" v="6019" actId="478"/>
        <pc:sldMkLst>
          <pc:docMk/>
          <pc:sldMk cId="2168630348" sldId="293"/>
        </pc:sldMkLst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1T21:47:22.831" v="3112" actId="478"/>
          <ac:spMkLst>
            <pc:docMk/>
            <pc:sldMk cId="2168630348" sldId="293"/>
            <ac:spMk id="5" creationId="{CEF96F7A-C382-40FC-9F6E-80BEF8794D0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6" creationId="{97D98DF2-03CE-4B28-8AF6-BD0334BCE6F7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7" creationId="{0137C303-5BA3-41AE-A66A-22480A82FF5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8" creationId="{2D6ABDB9-07BD-4BFC-B3DD-84E23B0559DB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9" creationId="{AE764DE9-36F9-4CB8-871A-2DDF6E465A8A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0" creationId="{80264B2D-A6B8-4677-8F80-9B17ED55A355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1" creationId="{631F7FFF-D8D3-4468-A9FA-7A8C8D7F7CA7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2" creationId="{4F3BEC8D-7D3A-4743-BCCF-5652055D0A35}"/>
          </ac:spMkLst>
        </pc:spChg>
        <pc:spChg chg="add mod">
          <ac:chgData name="Julie M Petersen" userId="6fc7cfdc-6116-41d4-9a87-1fac2e25d9fb" providerId="ADAL" clId="{8371E356-2D55-4EC2-96DE-583FF76CC90E}" dt="2022-02-12T19:38:27.771" v="4551" actId="1076"/>
          <ac:spMkLst>
            <pc:docMk/>
            <pc:sldMk cId="2168630348" sldId="293"/>
            <ac:spMk id="13" creationId="{3EC5198E-9CA9-4931-ADC8-6DA1C719139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4" creationId="{56D93CAA-02BA-486F-A47E-B792582E5D61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5" creationId="{11AF82FE-652E-4054-873A-646CE1A90B0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6" creationId="{69FC90B2-09B5-495D-B690-850CB5B73B59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2T19:46:49.484" v="4660" actId="1076"/>
          <ac:spMkLst>
            <pc:docMk/>
            <pc:sldMk cId="2168630348" sldId="293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19:45:12.574" v="4637" actId="478"/>
          <ac:spMkLst>
            <pc:docMk/>
            <pc:sldMk cId="2168630348" sldId="293"/>
            <ac:spMk id="26" creationId="{5F5441CC-C34E-4CD3-9B16-C00120FC385F}"/>
          </ac:spMkLst>
        </pc:spChg>
        <pc:graphicFrameChg chg="add mod ord modVis">
          <ac:chgData name="Julie M Petersen" userId="6fc7cfdc-6116-41d4-9a87-1fac2e25d9fb" providerId="ADAL" clId="{8371E356-2D55-4EC2-96DE-583FF76CC90E}" dt="2022-02-11T21:47:23.383" v="3127"/>
          <ac:graphicFrameMkLst>
            <pc:docMk/>
            <pc:sldMk cId="2168630348" sldId="293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19:38:07.122" v="4544" actId="478"/>
          <ac:picMkLst>
            <pc:docMk/>
            <pc:sldMk cId="2168630348" sldId="293"/>
            <ac:picMk id="6" creationId="{B40D83B6-58C3-443F-B8E0-5735E6839D50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8" creationId="{5D5C3AD7-B33A-4101-934F-8A34C7554508}"/>
          </ac:picMkLst>
        </pc:picChg>
        <pc:picChg chg="add del mod modCrop">
          <ac:chgData name="Julie M Petersen" userId="6fc7cfdc-6116-41d4-9a87-1fac2e25d9fb" providerId="ADAL" clId="{8371E356-2D55-4EC2-96DE-583FF76CC90E}" dt="2022-02-12T19:37:14.222" v="4542" actId="478"/>
          <ac:picMkLst>
            <pc:docMk/>
            <pc:sldMk cId="2168630348" sldId="293"/>
            <ac:picMk id="19" creationId="{92B90FB2-1F18-4419-909D-52663196952A}"/>
          </ac:picMkLst>
        </pc:picChg>
        <pc:picChg chg="add del mod modCrop">
          <ac:chgData name="Julie M Petersen" userId="6fc7cfdc-6116-41d4-9a87-1fac2e25d9fb" providerId="ADAL" clId="{8371E356-2D55-4EC2-96DE-583FF76CC90E}" dt="2022-02-12T19:38:29.059" v="4552" actId="478"/>
          <ac:picMkLst>
            <pc:docMk/>
            <pc:sldMk cId="2168630348" sldId="293"/>
            <ac:picMk id="20" creationId="{DFAD4725-3095-49D1-A09D-49BE8CF23F46}"/>
          </ac:picMkLst>
        </pc:picChg>
        <pc:picChg chg="add del mod">
          <ac:chgData name="Julie M Petersen" userId="6fc7cfdc-6116-41d4-9a87-1fac2e25d9fb" providerId="ADAL" clId="{8371E356-2D55-4EC2-96DE-583FF76CC90E}" dt="2022-02-12T19:38:29.513" v="4553" actId="478"/>
          <ac:picMkLst>
            <pc:docMk/>
            <pc:sldMk cId="2168630348" sldId="293"/>
            <ac:picMk id="21" creationId="{DA460396-DB4F-4A8B-8EAD-5A1B9386903E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23" creationId="{CA78577C-9F7A-4F95-B674-610A97358326}"/>
          </ac:picMkLst>
        </pc:picChg>
        <pc:picChg chg="add del mod">
          <ac:chgData name="Julie M Petersen" userId="6fc7cfdc-6116-41d4-9a87-1fac2e25d9fb" providerId="ADAL" clId="{8371E356-2D55-4EC2-96DE-583FF76CC90E}" dt="2022-02-12T19:44:07.062" v="4627" actId="478"/>
          <ac:picMkLst>
            <pc:docMk/>
            <pc:sldMk cId="2168630348" sldId="293"/>
            <ac:picMk id="25" creationId="{6E20C079-FC5A-48CA-8230-7F6142C3116E}"/>
          </ac:picMkLst>
        </pc:picChg>
        <pc:picChg chg="add del mod">
          <ac:chgData name="Julie M Petersen" userId="6fc7cfdc-6116-41d4-9a87-1fac2e25d9fb" providerId="ADAL" clId="{8371E356-2D55-4EC2-96DE-583FF76CC90E}" dt="2022-02-12T19:45:12.939" v="4638" actId="478"/>
          <ac:picMkLst>
            <pc:docMk/>
            <pc:sldMk cId="2168630348" sldId="293"/>
            <ac:picMk id="28" creationId="{838964EF-65B0-402C-A624-2192FA693B9C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30" creationId="{1974D27B-B708-422B-814C-18D91CB93E1D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05:56.535" v="6580" actId="20577"/>
        <pc:sldMkLst>
          <pc:docMk/>
          <pc:sldMk cId="2860856227" sldId="294"/>
        </pc:sldMkLst>
        <pc:spChg chg="add del mod ord">
          <ac:chgData name="Julie M Petersen" userId="6fc7cfdc-6116-41d4-9a87-1fac2e25d9fb" providerId="ADAL" clId="{8371E356-2D55-4EC2-96DE-583FF76CC90E}" dt="2022-02-12T21:41:42.391" v="6029" actId="478"/>
          <ac:spMkLst>
            <pc:docMk/>
            <pc:sldMk cId="2860856227" sldId="294"/>
            <ac:spMk id="2" creationId="{35C72028-1D7C-4066-8E87-C465548E4F84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3" creationId="{B47DD0EB-BD28-4BAD-96AB-429B7B2DF7E4}"/>
          </ac:spMkLst>
        </pc:spChg>
        <pc:spChg chg="add del mod ord">
          <ac:chgData name="Julie M Petersen" userId="6fc7cfdc-6116-41d4-9a87-1fac2e25d9fb" providerId="ADAL" clId="{8371E356-2D55-4EC2-96DE-583FF76CC90E}" dt="2022-02-12T21:20:07.192" v="5407"/>
          <ac:spMkLst>
            <pc:docMk/>
            <pc:sldMk cId="2860856227" sldId="294"/>
            <ac:spMk id="4" creationId="{41DCB554-9FBA-499C-9220-FC85B517172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6" creationId="{CEFDCE74-AFDF-4859-9647-DA32210244F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7" creationId="{0AACCC8D-F2E3-4B11-9A9B-9E72AB4BE9DE}"/>
          </ac:spMkLst>
        </pc:spChg>
        <pc:spChg chg="add del mod ord">
          <ac:chgData name="Julie M Petersen" userId="6fc7cfdc-6116-41d4-9a87-1fac2e25d9fb" providerId="ADAL" clId="{8371E356-2D55-4EC2-96DE-583FF76CC90E}" dt="2022-02-12T21:41:44.590" v="6030" actId="478"/>
          <ac:spMkLst>
            <pc:docMk/>
            <pc:sldMk cId="2860856227" sldId="294"/>
            <ac:spMk id="10" creationId="{80264B2D-A6B8-4677-8F80-9B17ED55A355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11" creationId="{631F7FFF-D8D3-4468-A9FA-7A8C8D7F7CA7}"/>
          </ac:spMkLst>
        </pc:spChg>
        <pc:spChg chg="add del mod ord">
          <ac:chgData name="Julie M Petersen" userId="6fc7cfdc-6116-41d4-9a87-1fac2e25d9fb" providerId="ADAL" clId="{8371E356-2D55-4EC2-96DE-583FF76CC90E}" dt="2022-02-12T21:20:07.193" v="5411"/>
          <ac:spMkLst>
            <pc:docMk/>
            <pc:sldMk cId="2860856227" sldId="294"/>
            <ac:spMk id="12" creationId="{4F3BEC8D-7D3A-4743-BCCF-5652055D0A35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3" creationId="{3EC5198E-9CA9-4931-ADC8-6DA1C719139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3"/>
          <ac:spMkLst>
            <pc:docMk/>
            <pc:sldMk cId="2860856227" sldId="294"/>
            <ac:spMk id="14" creationId="{56D93CAA-02BA-486F-A47E-B792582E5D61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5"/>
          <ac:spMkLst>
            <pc:docMk/>
            <pc:sldMk cId="2860856227" sldId="294"/>
            <ac:spMk id="15" creationId="{11AF82FE-652E-4054-873A-646CE1A90B0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7"/>
          <ac:spMkLst>
            <pc:docMk/>
            <pc:sldMk cId="2860856227" sldId="294"/>
            <ac:spMk id="16" creationId="{69FC90B2-09B5-495D-B690-850CB5B73B59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9"/>
          <ac:spMkLst>
            <pc:docMk/>
            <pc:sldMk cId="2860856227" sldId="294"/>
            <ac:spMk id="17" creationId="{32D960D0-36D5-424D-B72F-3E1F1712F1E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18" creationId="{07A5CB36-7388-4FAB-8C0A-417EB656CF03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20:43:57.619" v="4816" actId="478"/>
          <ac:spMkLst>
            <pc:docMk/>
            <pc:sldMk cId="2860856227" sldId="294"/>
            <ac:spMk id="19" creationId="{DDB1980A-B4AE-418C-BB98-BDEC30CF27AA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20" creationId="{47DDF9CB-98E3-4BA1-98C7-43E6E37D7FDD}"/>
          </ac:spMkLst>
        </pc:spChg>
        <pc:spChg chg="add del mod">
          <ac:chgData name="Julie M Petersen" userId="6fc7cfdc-6116-41d4-9a87-1fac2e25d9fb" providerId="ADAL" clId="{8371E356-2D55-4EC2-96DE-583FF76CC90E}" dt="2022-02-12T20:43:56.680" v="4815" actId="478"/>
          <ac:spMkLst>
            <pc:docMk/>
            <pc:sldMk cId="2860856227" sldId="294"/>
            <ac:spMk id="21" creationId="{E7B04145-C8EB-4484-BCA3-06C7102C7888}"/>
          </ac:spMkLst>
        </pc:spChg>
        <pc:spChg chg="add mod ord">
          <ac:chgData name="Julie M Petersen" userId="6fc7cfdc-6116-41d4-9a87-1fac2e25d9fb" providerId="ADAL" clId="{8371E356-2D55-4EC2-96DE-583FF76CC90E}" dt="2022-02-12T21:38:09.438" v="5727" actId="1076"/>
          <ac:spMkLst>
            <pc:docMk/>
            <pc:sldMk cId="2860856227" sldId="294"/>
            <ac:spMk id="23" creationId="{365CB03F-4C35-471D-94C1-772C12FC523D}"/>
          </ac:spMkLst>
        </pc:spChg>
        <pc:spChg chg="add del mod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23" creationId="{AC1F15A5-CEAE-4905-BE61-A34B398FBBFC}"/>
          </ac:spMkLst>
        </pc:spChg>
        <pc:spChg chg="add mod ord">
          <ac:chgData name="Julie M Petersen" userId="6fc7cfdc-6116-41d4-9a87-1fac2e25d9fb" providerId="ADAL" clId="{8371E356-2D55-4EC2-96DE-583FF76CC90E}" dt="2022-02-13T16:05:56.535" v="6580" actId="20577"/>
          <ac:spMkLst>
            <pc:docMk/>
            <pc:sldMk cId="2860856227" sldId="294"/>
            <ac:spMk id="27" creationId="{94F2638A-E321-4A5D-B306-CE121226085C}"/>
          </ac:spMkLst>
        </pc:spChg>
        <pc:spChg chg="add del mod">
          <ac:chgData name="Julie M Petersen" userId="6fc7cfdc-6116-41d4-9a87-1fac2e25d9fb" providerId="ADAL" clId="{8371E356-2D55-4EC2-96DE-583FF76CC90E}" dt="2022-02-12T10:11:24.484" v="3927" actId="478"/>
          <ac:spMkLst>
            <pc:docMk/>
            <pc:sldMk cId="2860856227" sldId="294"/>
            <ac:spMk id="28" creationId="{F762916B-FFB8-4248-8DA2-C08C90C170C6}"/>
          </ac:spMkLst>
        </pc:spChg>
        <pc:spChg chg="add del mod">
          <ac:chgData name="Julie M Petersen" userId="6fc7cfdc-6116-41d4-9a87-1fac2e25d9fb" providerId="ADAL" clId="{8371E356-2D55-4EC2-96DE-583FF76CC90E}" dt="2022-02-12T10:11:25.492" v="3928" actId="478"/>
          <ac:spMkLst>
            <pc:docMk/>
            <pc:sldMk cId="2860856227" sldId="294"/>
            <ac:spMk id="29" creationId="{358D6648-67A1-436E-ADC3-10E350A6677E}"/>
          </ac:spMkLst>
        </pc:spChg>
        <pc:graphicFrameChg chg="mod">
          <ac:chgData name="Julie M Petersen" userId="6fc7cfdc-6116-41d4-9a87-1fac2e25d9fb" providerId="ADAL" clId="{8371E356-2D55-4EC2-96DE-583FF76CC90E}" dt="2022-02-12T21:20:07.200" v="5433"/>
          <ac:graphicFrameMkLst>
            <pc:docMk/>
            <pc:sldMk cId="2860856227" sldId="294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20:43:38.037" v="4812" actId="478"/>
          <ac:picMkLst>
            <pc:docMk/>
            <pc:sldMk cId="2860856227" sldId="294"/>
            <ac:picMk id="5" creationId="{93EFAF28-E145-4873-9AD1-ADAB67E4542E}"/>
          </ac:picMkLst>
        </pc:picChg>
        <pc:picChg chg="add del mod ord">
          <ac:chgData name="Julie M Petersen" userId="6fc7cfdc-6116-41d4-9a87-1fac2e25d9fb" providerId="ADAL" clId="{8371E356-2D55-4EC2-96DE-583FF76CC90E}" dt="2022-02-12T21:17:23.192" v="5273" actId="478"/>
          <ac:picMkLst>
            <pc:docMk/>
            <pc:sldMk cId="2860856227" sldId="294"/>
            <ac:picMk id="9" creationId="{3F46F6B8-8F6A-4900-BE52-09B5FA8597B4}"/>
          </ac:picMkLst>
        </pc:picChg>
        <pc:picChg chg="add mod ord">
          <ac:chgData name="Julie M Petersen" userId="6fc7cfdc-6116-41d4-9a87-1fac2e25d9fb" providerId="ADAL" clId="{8371E356-2D55-4EC2-96DE-583FF76CC90E}" dt="2022-02-12T21:38:07.266" v="5726" actId="1076"/>
          <ac:picMkLst>
            <pc:docMk/>
            <pc:sldMk cId="2860856227" sldId="294"/>
            <ac:picMk id="13" creationId="{E5CFFCF1-006F-43B1-A5E5-E19B0689AD36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19" creationId="{92B90FB2-1F18-4419-909D-52663196952A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20" creationId="{DFAD4725-3095-49D1-A09D-49BE8CF23F46}"/>
          </ac:picMkLst>
        </pc:picChg>
        <pc:picChg chg="add del">
          <ac:chgData name="Julie M Petersen" userId="6fc7cfdc-6116-41d4-9a87-1fac2e25d9fb" providerId="ADAL" clId="{8371E356-2D55-4EC2-96DE-583FF76CC90E}" dt="2022-02-11T21:48:32.875" v="3200" actId="478"/>
          <ac:picMkLst>
            <pc:docMk/>
            <pc:sldMk cId="2860856227" sldId="294"/>
            <ac:picMk id="21" creationId="{DA460396-DB4F-4A8B-8EAD-5A1B9386903E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4" creationId="{80AE2643-3A6C-4E03-82B5-C40EA3788B19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5" creationId="{AE34B15A-203E-4396-90D1-948ED038BE34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26.395" v="6787" actId="14100"/>
        <pc:sldMkLst>
          <pc:docMk/>
          <pc:sldMk cId="2661093159" sldId="295"/>
        </pc:sldMkLst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1" creationId="{631F7FFF-D8D3-4468-A9FA-7A8C8D7F7CA7}"/>
          </ac:spMkLst>
        </pc:spChg>
        <pc:spChg chg="add del mod">
          <ac:chgData name="Julie M Petersen" userId="6fc7cfdc-6116-41d4-9a87-1fac2e25d9fb" providerId="ADAL" clId="{8371E356-2D55-4EC2-96DE-583FF76CC90E}" dt="2022-02-13T16:21:14.870" v="6783" actId="478"/>
          <ac:spMkLst>
            <pc:docMk/>
            <pc:sldMk cId="2661093159" sldId="295"/>
            <ac:spMk id="13" creationId="{9667C629-DA4D-452B-9B8C-0C78699F5437}"/>
          </ac:spMkLst>
        </pc:spChg>
        <pc:spChg chg="add mod">
          <ac:chgData name="Julie M Petersen" userId="6fc7cfdc-6116-41d4-9a87-1fac2e25d9fb" providerId="ADAL" clId="{8371E356-2D55-4EC2-96DE-583FF76CC90E}" dt="2022-02-13T16:21:26.395" v="6787" actId="14100"/>
          <ac:spMkLst>
            <pc:docMk/>
            <pc:sldMk cId="2661093159" sldId="295"/>
            <ac:spMk id="18" creationId="{BF7B6178-01EA-4D75-AA42-D89476708636}"/>
          </ac:spMkLst>
        </pc:spChg>
        <pc:spChg chg="mod">
          <ac:chgData name="Julie M Petersen" userId="6fc7cfdc-6116-41d4-9a87-1fac2e25d9fb" providerId="ADAL" clId="{8371E356-2D55-4EC2-96DE-583FF76CC90E}" dt="2022-02-12T21:19:51.265" v="5365"/>
          <ac:spMkLst>
            <pc:docMk/>
            <pc:sldMk cId="2661093159" sldId="29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3:27.924" v="6552" actId="1076"/>
          <ac:picMkLst>
            <pc:docMk/>
            <pc:sldMk cId="2661093159" sldId="295"/>
            <ac:picMk id="3" creationId="{079A4926-A544-4438-9CD6-97BA5C830A81}"/>
          </ac:picMkLst>
        </pc:picChg>
        <pc:picChg chg="add del mod">
          <ac:chgData name="Julie M Petersen" userId="6fc7cfdc-6116-41d4-9a87-1fac2e25d9fb" providerId="ADAL" clId="{8371E356-2D55-4EC2-96DE-583FF76CC90E}" dt="2022-02-12T20:00:32.540" v="4667" actId="478"/>
          <ac:picMkLst>
            <pc:docMk/>
            <pc:sldMk cId="2661093159" sldId="295"/>
            <ac:picMk id="6" creationId="{F5B114E5-307C-4057-80A3-95C4CEE1716E}"/>
          </ac:picMkLst>
        </pc:picChg>
        <pc:picChg chg="add del mod">
          <ac:chgData name="Julie M Petersen" userId="6fc7cfdc-6116-41d4-9a87-1fac2e25d9fb" providerId="ADAL" clId="{8371E356-2D55-4EC2-96DE-583FF76CC90E}" dt="2022-02-12T20:05:48.442" v="4689" actId="478"/>
          <ac:picMkLst>
            <pc:docMk/>
            <pc:sldMk cId="2661093159" sldId="295"/>
            <ac:picMk id="8" creationId="{AF4E2360-7138-41B5-A4B0-43C86E5DC7ED}"/>
          </ac:picMkLst>
        </pc:picChg>
        <pc:picChg chg="add del mod">
          <ac:chgData name="Julie M Petersen" userId="6fc7cfdc-6116-41d4-9a87-1fac2e25d9fb" providerId="ADAL" clId="{8371E356-2D55-4EC2-96DE-583FF76CC90E}" dt="2022-02-12T20:05:25.045" v="4686" actId="478"/>
          <ac:picMkLst>
            <pc:docMk/>
            <pc:sldMk cId="2661093159" sldId="295"/>
            <ac:picMk id="13" creationId="{CDB6FE43-8FEE-44DF-9529-0C942A5C9589}"/>
          </ac:picMkLst>
        </pc:picChg>
        <pc:picChg chg="add del mod">
          <ac:chgData name="Julie M Petersen" userId="6fc7cfdc-6116-41d4-9a87-1fac2e25d9fb" providerId="ADAL" clId="{8371E356-2D55-4EC2-96DE-583FF76CC90E}" dt="2022-02-12T20:01:36.703" v="4674" actId="478"/>
          <ac:picMkLst>
            <pc:docMk/>
            <pc:sldMk cId="2661093159" sldId="295"/>
            <ac:picMk id="19" creationId="{D483CA7F-1195-4B50-B647-7BF62A9BA531}"/>
          </ac:picMkLst>
        </pc:picChg>
        <pc:picChg chg="add del mod">
          <ac:chgData name="Julie M Petersen" userId="6fc7cfdc-6116-41d4-9a87-1fac2e25d9fb" providerId="ADAL" clId="{8371E356-2D55-4EC2-96DE-583FF76CC90E}" dt="2022-02-12T20:16:23.136" v="4693" actId="478"/>
          <ac:picMkLst>
            <pc:docMk/>
            <pc:sldMk cId="2661093159" sldId="295"/>
            <ac:picMk id="21" creationId="{5179768D-AE73-44EF-8823-314AD4B6F017}"/>
          </ac:picMkLst>
        </pc:picChg>
        <pc:picChg chg="del mod">
          <ac:chgData name="Julie M Petersen" userId="6fc7cfdc-6116-41d4-9a87-1fac2e25d9fb" providerId="ADAL" clId="{8371E356-2D55-4EC2-96DE-583FF76CC90E}" dt="2022-02-12T19:34:25.354" v="4508" actId="478"/>
          <ac:picMkLst>
            <pc:docMk/>
            <pc:sldMk cId="2661093159" sldId="295"/>
            <ac:picMk id="24" creationId="{80AE2643-3A6C-4E03-82B5-C40EA3788B19}"/>
          </ac:picMkLst>
        </pc:picChg>
        <pc:picChg chg="del mod">
          <ac:chgData name="Julie M Petersen" userId="6fc7cfdc-6116-41d4-9a87-1fac2e25d9fb" providerId="ADAL" clId="{8371E356-2D55-4EC2-96DE-583FF76CC90E}" dt="2022-02-12T19:53:48.588" v="4661" actId="478"/>
          <ac:picMkLst>
            <pc:docMk/>
            <pc:sldMk cId="2661093159" sldId="295"/>
            <ac:picMk id="25" creationId="{AE34B15A-203E-4396-90D1-948ED038BE34}"/>
          </ac:picMkLst>
        </pc:picChg>
        <pc:picChg chg="del mod">
          <ac:chgData name="Julie M Petersen" userId="6fc7cfdc-6116-41d4-9a87-1fac2e25d9fb" providerId="ADAL" clId="{8371E356-2D55-4EC2-96DE-583FF76CC90E}" dt="2022-02-12T19:34:25.885" v="4509" actId="478"/>
          <ac:picMkLst>
            <pc:docMk/>
            <pc:sldMk cId="2661093159" sldId="295"/>
            <ac:picMk id="26" creationId="{AF1E7EBF-ECA9-4973-B57A-005F9DBE5CFC}"/>
          </ac:picMkLst>
        </pc:picChg>
        <pc:picChg chg="add del mod">
          <ac:chgData name="Julie M Petersen" userId="6fc7cfdc-6116-41d4-9a87-1fac2e25d9fb" providerId="ADAL" clId="{8371E356-2D55-4EC2-96DE-583FF76CC90E}" dt="2022-02-12T20:05:34.589" v="4688" actId="478"/>
          <ac:picMkLst>
            <pc:docMk/>
            <pc:sldMk cId="2661093159" sldId="295"/>
            <ac:picMk id="28" creationId="{0C940505-D356-409C-89FF-A334665FA723}"/>
          </ac:picMkLst>
        </pc:picChg>
        <pc:picChg chg="add del mod">
          <ac:chgData name="Julie M Petersen" userId="6fc7cfdc-6116-41d4-9a87-1fac2e25d9fb" providerId="ADAL" clId="{8371E356-2D55-4EC2-96DE-583FF76CC90E}" dt="2022-02-12T20:17:05.267" v="4698" actId="478"/>
          <ac:picMkLst>
            <pc:docMk/>
            <pc:sldMk cId="2661093159" sldId="295"/>
            <ac:picMk id="30" creationId="{51CE4CF5-91E2-40E5-9C0C-68599DC99513}"/>
          </ac:picMkLst>
        </pc:picChg>
        <pc:picChg chg="add del mod">
          <ac:chgData name="Julie M Petersen" userId="6fc7cfdc-6116-41d4-9a87-1fac2e25d9fb" providerId="ADAL" clId="{8371E356-2D55-4EC2-96DE-583FF76CC90E}" dt="2022-02-12T21:36:17.665" v="5702" actId="478"/>
          <ac:picMkLst>
            <pc:docMk/>
            <pc:sldMk cId="2661093159" sldId="295"/>
            <ac:picMk id="32" creationId="{AF491EF3-0E15-42E5-B99D-217B041372E0}"/>
          </ac:picMkLst>
        </pc:picChg>
        <pc:picChg chg="add del mod">
          <ac:chgData name="Julie M Petersen" userId="6fc7cfdc-6116-41d4-9a87-1fac2e25d9fb" providerId="ADAL" clId="{8371E356-2D55-4EC2-96DE-583FF76CC90E}" dt="2022-02-13T16:02:55.463" v="6548" actId="478"/>
          <ac:picMkLst>
            <pc:docMk/>
            <pc:sldMk cId="2661093159" sldId="295"/>
            <ac:picMk id="34" creationId="{33476C11-7A40-41CB-AD10-B671D10B63D2}"/>
          </ac:picMkLst>
        </pc:picChg>
      </pc:sldChg>
      <pc:sldChg chg="add del">
        <pc:chgData name="Julie M Petersen" userId="6fc7cfdc-6116-41d4-9a87-1fac2e25d9fb" providerId="ADAL" clId="{8371E356-2D55-4EC2-96DE-583FF76CC90E}" dt="2022-02-11T23:17:46.959" v="3597" actId="47"/>
        <pc:sldMkLst>
          <pc:docMk/>
          <pc:sldMk cId="3885648522" sldId="296"/>
        </pc:sldMkLst>
      </pc:sldChg>
      <pc:sldChg chg="addSp delSp modSp add del mod">
        <pc:chgData name="Julie M Petersen" userId="6fc7cfdc-6116-41d4-9a87-1fac2e25d9fb" providerId="ADAL" clId="{8371E356-2D55-4EC2-96DE-583FF76CC90E}" dt="2022-02-11T22:14:30.873" v="3562" actId="47"/>
        <pc:sldMkLst>
          <pc:docMk/>
          <pc:sldMk cId="1731897327" sldId="297"/>
        </pc:sldMkLst>
        <pc:spChg chg="mod">
          <ac:chgData name="Julie M Petersen" userId="6fc7cfdc-6116-41d4-9a87-1fac2e25d9fb" providerId="ADAL" clId="{8371E356-2D55-4EC2-96DE-583FF76CC90E}" dt="2022-02-11T22:14:01.222" v="3552" actId="1076"/>
          <ac:spMkLst>
            <pc:docMk/>
            <pc:sldMk cId="1731897327" sldId="297"/>
            <ac:spMk id="15" creationId="{66DD2F3A-D933-4680-B7AA-5D0E3437AF6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2" creationId="{078D6843-85AD-4E3B-A977-644D1AE748E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3" creationId="{FCAD53A5-045A-4381-8322-85F86FA1C92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4" creationId="{94DC8908-576C-4958-BA0C-2CDC54E0FBC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5" creationId="{E892D85B-2260-41BE-9143-A16657CA7D6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6" creationId="{C3E3F465-6FCE-45B5-8C29-97AD0061AC3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7" creationId="{7C4D3C34-E748-4626-909D-415CB56092A8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8" creationId="{75A563F9-60E4-4AEE-92C5-D4FB37AE8AC5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9" creationId="{75C3CF07-FFC2-4E2F-9A24-6ED0896816D0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0" creationId="{0161D9A4-2036-41DA-BCEB-98B4F9496C66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1" creationId="{706B9BBA-8BAE-4EEB-A0A5-1B119265CA2D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2" creationId="{A41CD79B-35B0-468C-905B-E1F45AB75E1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6" creationId="{38C84068-A726-43A8-A7AD-B562E55AE2B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48" creationId="{56807A0A-F73E-49CB-8F18-E0A50A7CAA25}"/>
          </ac:spMkLst>
        </pc:spChg>
        <pc:graphicFrameChg chg="mod">
          <ac:chgData name="Julie M Petersen" userId="6fc7cfdc-6116-41d4-9a87-1fac2e25d9fb" providerId="ADAL" clId="{8371E356-2D55-4EC2-96DE-583FF76CC90E}" dt="2022-02-11T22:14:00.207" v="3550"/>
          <ac:graphicFrameMkLst>
            <pc:docMk/>
            <pc:sldMk cId="1731897327" sldId="297"/>
            <ac:graphicFrameMk id="10" creationId="{02AB0703-9247-405D-AF21-D2C16E53E99F}"/>
          </ac:graphicFrameMkLst>
        </pc:graphicFrame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1" creationId="{7D101466-56C2-4CA0-92B0-3262B29B1232}"/>
          </ac:picMkLst>
        </pc:pic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3" creationId="{12ECE2B7-024E-4602-BEE7-E973BA4688C0}"/>
          </ac:picMkLst>
        </pc:pic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4" creationId="{D31363D3-E7FC-4AB8-9CDD-6B87404ECBC9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9" creationId="{3A6DF7BB-FAE7-4680-8073-CE3434629E62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2" creationId="{0F3012C7-60CB-46BE-B248-9F1B06CA197C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2:13:17.146" v="3511" actId="47"/>
        <pc:sldMkLst>
          <pc:docMk/>
          <pc:sldMk cId="3197415544" sldId="297"/>
        </pc:sldMkLst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2:36.462" v="3509" actId="1076"/>
          <ac:spMkLst>
            <pc:docMk/>
            <pc:sldMk cId="3197415544" sldId="297"/>
            <ac:spMk id="18" creationId="{CB5C0B4E-5A3C-4E73-BB99-87BB829A03D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19" creationId="{8E3F7796-5CFE-4B44-99DC-C7D194DA6A6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0" creationId="{0BF076A8-C10D-49D6-9BDA-E2F898AB2482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1" creationId="{B831389E-7281-4577-A5F0-93F95B1C9049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3" creationId="{C5CE2461-B498-4355-8458-D46F1FFC64C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4" creationId="{6405FD56-C2B4-4030-A81D-0519EFC145C1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5" creationId="{771E91A4-9927-406F-95D9-C93A8DC00E9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6" creationId="{B72A617F-8306-465C-8394-2E17BDFEBAD4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0" creationId="{C5A23B2F-C42E-4A91-A5C8-CDB01767BCD5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1" creationId="{037EB346-5244-42C0-9915-AA61CED3C0C6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2" creationId="{A9A2041E-C012-475E-B99D-7002A371A84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5" creationId="{C966A0B4-898E-4B52-8C2E-0510D886D2F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6" creationId="{0F6A313F-F7B4-4106-BEE6-983D50859E27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41" creationId="{12F7D872-457C-443F-99F6-70AEAC669616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2" creationId="{179319ED-DA76-4106-A4C1-2ED21C79854F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3" creationId="{E136FAF0-3AEC-44C0-AEEB-65F44EDF6EF3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4" creationId="{80A0AF0A-6BB6-40CE-BCCB-785A029E202A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5" creationId="{EFDB2D20-110A-4599-A7DF-E921AF964123}"/>
          </ac:spMkLst>
        </pc:sp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3" creationId="{1F19C4DA-E5D8-4F7F-BEB3-19F821B5F481}"/>
          </ac:picMkLst>
        </pc:pic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4" creationId="{40B68B13-FDE2-4E1A-81E7-F62684F645F3}"/>
          </ac:picMkLst>
        </pc:pic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7" creationId="{B6FBA770-1073-45E8-8780-874DEF6E8AF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8" creationId="{F91FFD88-6136-448D-8546-D5F46C4CBD4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9" creationId="{FD75DA75-9F6F-4EBC-BBCA-7F4C8B52A1A0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40" creationId="{C774413B-9263-4435-BF1C-FBCD4F07218F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2T21:46:12.948" v="6293" actId="1076"/>
        <pc:sldMkLst>
          <pc:docMk/>
          <pc:sldMk cId="4085661162" sldId="298"/>
        </pc:sldMkLst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8" creationId="{05758C7A-C527-48E1-8C53-4BDAB8868AD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9" creationId="{AC9870D7-1CAC-499E-BEEB-ED169B269B67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0" creationId="{D89501DF-347D-4BC7-90FD-2FA0C0E9412C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1" creationId="{222982D5-4843-43F7-A9E8-04E4616157B9}"/>
          </ac:spMkLst>
        </pc:spChg>
        <pc:spChg chg="add mod">
          <ac:chgData name="Julie M Petersen" userId="6fc7cfdc-6116-41d4-9a87-1fac2e25d9fb" providerId="ADAL" clId="{8371E356-2D55-4EC2-96DE-583FF76CC90E}" dt="2022-02-12T21:46:12.948" v="6293" actId="1076"/>
          <ac:spMkLst>
            <pc:docMk/>
            <pc:sldMk cId="4085661162" sldId="298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20:47:00.653" v="4895" actId="1076"/>
          <ac:spMkLst>
            <pc:docMk/>
            <pc:sldMk cId="4085661162" sldId="298"/>
            <ac:spMk id="24" creationId="{F8CBF747-E455-4165-9C17-AE7BCC823FC1}"/>
          </ac:spMkLst>
        </pc:spChg>
        <pc:spChg chg="add mod">
          <ac:chgData name="Julie M Petersen" userId="6fc7cfdc-6116-41d4-9a87-1fac2e25d9fb" providerId="ADAL" clId="{8371E356-2D55-4EC2-96DE-583FF76CC90E}" dt="2022-02-12T20:47:01.889" v="4896" actId="1076"/>
          <ac:spMkLst>
            <pc:docMk/>
            <pc:sldMk cId="4085661162" sldId="298"/>
            <ac:spMk id="25" creationId="{52A308DB-3408-4151-B0B5-BE95FC606277}"/>
          </ac:spMkLst>
        </pc:spChg>
        <pc:spChg chg="add mod">
          <ac:chgData name="Julie M Petersen" userId="6fc7cfdc-6116-41d4-9a87-1fac2e25d9fb" providerId="ADAL" clId="{8371E356-2D55-4EC2-96DE-583FF76CC90E}" dt="2022-02-12T20:47:03.081" v="4897" actId="1076"/>
          <ac:spMkLst>
            <pc:docMk/>
            <pc:sldMk cId="4085661162" sldId="298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0" creationId="{B3084DB5-514D-49A0-9CCC-46664D5E09A2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1" creationId="{32DA78EC-E1FE-4462-9E53-3519D03385DD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2" creationId="{1188D51F-F3D1-4698-ACAD-EEE1352D4B64}"/>
          </ac:spMkLst>
        </pc:spChg>
        <pc:spChg chg="add mod">
          <ac:chgData name="Julie M Petersen" userId="6fc7cfdc-6116-41d4-9a87-1fac2e25d9fb" providerId="ADAL" clId="{8371E356-2D55-4EC2-96DE-583FF76CC90E}" dt="2022-02-12T20:47:07.692" v="4900" actId="1076"/>
          <ac:spMkLst>
            <pc:docMk/>
            <pc:sldMk cId="4085661162" sldId="298"/>
            <ac:spMk id="33" creationId="{6A17459F-474C-408B-85D7-7EFC0759A66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4" creationId="{008692EF-7504-446C-97F7-EAD9B24F4747}"/>
          </ac:spMkLst>
        </pc:spChg>
        <pc:spChg chg="add mod">
          <ac:chgData name="Julie M Petersen" userId="6fc7cfdc-6116-41d4-9a87-1fac2e25d9fb" providerId="ADAL" clId="{8371E356-2D55-4EC2-96DE-583FF76CC90E}" dt="2022-02-12T21:06:48.582" v="4980" actId="1076"/>
          <ac:spMkLst>
            <pc:docMk/>
            <pc:sldMk cId="4085661162" sldId="298"/>
            <ac:spMk id="35" creationId="{BF6FB419-77FB-4AE2-ABDE-62127EF0D3FA}"/>
          </ac:spMkLst>
        </pc:spChg>
        <pc:spChg chg="add mod">
          <ac:chgData name="Julie M Petersen" userId="6fc7cfdc-6116-41d4-9a87-1fac2e25d9fb" providerId="ADAL" clId="{8371E356-2D55-4EC2-96DE-583FF76CC90E}" dt="2022-02-12T21:13:21.086" v="5253" actId="1076"/>
          <ac:spMkLst>
            <pc:docMk/>
            <pc:sldMk cId="4085661162" sldId="298"/>
            <ac:spMk id="36" creationId="{577E2EF5-8BD2-4AA7-9C21-209087FD0C68}"/>
          </ac:spMkLst>
        </pc:spChg>
        <pc:spChg chg="add mod">
          <ac:chgData name="Julie M Petersen" userId="6fc7cfdc-6116-41d4-9a87-1fac2e25d9fb" providerId="ADAL" clId="{8371E356-2D55-4EC2-96DE-583FF76CC90E}" dt="2022-02-12T21:13:28.335" v="5255" actId="1076"/>
          <ac:spMkLst>
            <pc:docMk/>
            <pc:sldMk cId="4085661162" sldId="298"/>
            <ac:spMk id="39" creationId="{5FD253E2-6F3B-42B0-8ECC-9E25A70716F2}"/>
          </ac:spMkLst>
        </pc:spChg>
        <pc:spChg chg="add mod">
          <ac:chgData name="Julie M Petersen" userId="6fc7cfdc-6116-41d4-9a87-1fac2e25d9fb" providerId="ADAL" clId="{8371E356-2D55-4EC2-96DE-583FF76CC90E}" dt="2022-02-12T21:13:30.337" v="5256" actId="1076"/>
          <ac:spMkLst>
            <pc:docMk/>
            <pc:sldMk cId="4085661162" sldId="298"/>
            <ac:spMk id="40" creationId="{EA564B02-0C18-487A-AF46-F33426217244}"/>
          </ac:spMkLst>
        </pc:spChg>
        <pc:spChg chg="add mod">
          <ac:chgData name="Julie M Petersen" userId="6fc7cfdc-6116-41d4-9a87-1fac2e25d9fb" providerId="ADAL" clId="{8371E356-2D55-4EC2-96DE-583FF76CC90E}" dt="2022-02-12T21:13:38.362" v="5258" actId="1076"/>
          <ac:spMkLst>
            <pc:docMk/>
            <pc:sldMk cId="4085661162" sldId="298"/>
            <ac:spMk id="45" creationId="{340E5E31-EBA7-4CA1-947D-4C4E2F3DE990}"/>
          </ac:spMkLst>
        </pc:spChg>
        <pc:spChg chg="add mod">
          <ac:chgData name="Julie M Petersen" userId="6fc7cfdc-6116-41d4-9a87-1fac2e25d9fb" providerId="ADAL" clId="{8371E356-2D55-4EC2-96DE-583FF76CC90E}" dt="2022-02-12T21:14:23.464" v="5269" actId="1076"/>
          <ac:spMkLst>
            <pc:docMk/>
            <pc:sldMk cId="4085661162" sldId="298"/>
            <ac:spMk id="46" creationId="{653DF8EC-12D1-4EF8-BA42-A387BC1B5D63}"/>
          </ac:spMkLst>
        </pc:spChg>
        <pc:spChg chg="add mod">
          <ac:chgData name="Julie M Petersen" userId="6fc7cfdc-6116-41d4-9a87-1fac2e25d9fb" providerId="ADAL" clId="{8371E356-2D55-4EC2-96DE-583FF76CC90E}" dt="2022-02-12T21:14:38.652" v="5271" actId="1076"/>
          <ac:spMkLst>
            <pc:docMk/>
            <pc:sldMk cId="4085661162" sldId="298"/>
            <ac:spMk id="47" creationId="{66752542-6A33-4410-B94E-A1B87516F831}"/>
          </ac:spMkLst>
        </pc:spChg>
        <pc:picChg chg="add mod">
          <ac:chgData name="Julie M Petersen" userId="6fc7cfdc-6116-41d4-9a87-1fac2e25d9fb" providerId="ADAL" clId="{8371E356-2D55-4EC2-96DE-583FF76CC90E}" dt="2022-02-12T21:06:39.732" v="4976" actId="1076"/>
          <ac:picMkLst>
            <pc:docMk/>
            <pc:sldMk cId="4085661162" sldId="298"/>
            <ac:picMk id="5" creationId="{A12FA880-6290-4B45-88B6-E547643E9F18}"/>
          </ac:picMkLst>
        </pc:picChg>
        <pc:picChg chg="add del mod">
          <ac:chgData name="Julie M Petersen" userId="6fc7cfdc-6116-41d4-9a87-1fac2e25d9fb" providerId="ADAL" clId="{8371E356-2D55-4EC2-96DE-583FF76CC90E}" dt="2022-02-12T21:06:35.045" v="4973" actId="478"/>
          <ac:picMkLst>
            <pc:docMk/>
            <pc:sldMk cId="4085661162" sldId="298"/>
            <ac:picMk id="37" creationId="{648D60E8-9829-4718-8706-7F0ECFA6E456}"/>
          </ac:picMkLst>
        </pc:picChg>
        <pc:picChg chg="add mod">
          <ac:chgData name="Julie M Petersen" userId="6fc7cfdc-6116-41d4-9a87-1fac2e25d9fb" providerId="ADAL" clId="{8371E356-2D55-4EC2-96DE-583FF76CC90E}" dt="2022-02-12T21:06:44.775" v="4979" actId="1076"/>
          <ac:picMkLst>
            <pc:docMk/>
            <pc:sldMk cId="4085661162" sldId="298"/>
            <ac:picMk id="38" creationId="{E9D3313F-E0E1-4A2E-B92F-0F21C3CFC02A}"/>
          </ac:picMkLst>
        </pc:picChg>
        <pc:picChg chg="add del">
          <ac:chgData name="Julie M Petersen" userId="6fc7cfdc-6116-41d4-9a87-1fac2e25d9fb" providerId="ADAL" clId="{8371E356-2D55-4EC2-96DE-583FF76CC90E}" dt="2022-02-12T21:06:23.025" v="4971" actId="478"/>
          <ac:picMkLst>
            <pc:docMk/>
            <pc:sldMk cId="4085661162" sldId="298"/>
            <ac:picMk id="5122" creationId="{0EF06859-F666-4E90-A08F-5540F25EC3C8}"/>
          </ac:picMkLst>
        </pc:picChg>
        <pc:picChg chg="add del mod">
          <ac:chgData name="Julie M Petersen" userId="6fc7cfdc-6116-41d4-9a87-1fac2e25d9fb" providerId="ADAL" clId="{8371E356-2D55-4EC2-96DE-583FF76CC90E}" dt="2022-02-12T21:12:09.814" v="5221" actId="478"/>
          <ac:picMkLst>
            <pc:docMk/>
            <pc:sldMk cId="4085661162" sldId="298"/>
            <ac:picMk id="5124" creationId="{D575DFEB-C4EF-4858-97EE-37ACCB7FD8FC}"/>
          </ac:picMkLst>
        </pc:picChg>
        <pc:picChg chg="add mod">
          <ac:chgData name="Julie M Petersen" userId="6fc7cfdc-6116-41d4-9a87-1fac2e25d9fb" providerId="ADAL" clId="{8371E356-2D55-4EC2-96DE-583FF76CC90E}" dt="2022-02-12T21:14:21.226" v="5268" actId="1076"/>
          <ac:picMkLst>
            <pc:docMk/>
            <pc:sldMk cId="4085661162" sldId="298"/>
            <ac:picMk id="5126" creationId="{220354F3-42C3-4FE2-ADE0-5B80E185B6A9}"/>
          </ac:picMkLst>
        </pc:picChg>
        <pc:picChg chg="add mod">
          <ac:chgData name="Julie M Petersen" userId="6fc7cfdc-6116-41d4-9a87-1fac2e25d9fb" providerId="ADAL" clId="{8371E356-2D55-4EC2-96DE-583FF76CC90E}" dt="2022-02-12T21:14:43.126" v="5272" actId="1076"/>
          <ac:picMkLst>
            <pc:docMk/>
            <pc:sldMk cId="4085661162" sldId="298"/>
            <ac:picMk id="5128" creationId="{B0F21C53-1289-4723-9989-7D16102ADB33}"/>
          </ac:picMkLst>
        </pc:picChg>
        <pc:cxnChg chg="add mod">
          <ac:chgData name="Julie M Petersen" userId="6fc7cfdc-6116-41d4-9a87-1fac2e25d9fb" providerId="ADAL" clId="{8371E356-2D55-4EC2-96DE-583FF76CC90E}" dt="2022-02-12T21:14:33.436" v="5270" actId="14100"/>
          <ac:cxnSpMkLst>
            <pc:docMk/>
            <pc:sldMk cId="4085661162" sldId="298"/>
            <ac:cxnSpMk id="17" creationId="{12DDF7CE-81FE-4301-9048-A76C2E001D77}"/>
          </ac:cxnSpMkLst>
        </pc:cxnChg>
        <pc:cxnChg chg="add mod">
          <ac:chgData name="Julie M Petersen" userId="6fc7cfdc-6116-41d4-9a87-1fac2e25d9fb" providerId="ADAL" clId="{8371E356-2D55-4EC2-96DE-583FF76CC90E}" dt="2022-02-12T21:13:28.335" v="5255" actId="1076"/>
          <ac:cxnSpMkLst>
            <pc:docMk/>
            <pc:sldMk cId="4085661162" sldId="298"/>
            <ac:cxnSpMk id="41" creationId="{ED48A5CA-92CD-4017-9EE1-257A6D13AA7E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2" creationId="{51329351-F907-4814-B7E5-3F955DA37795}"/>
          </ac:cxnSpMkLst>
        </pc:cxnChg>
        <pc:cxnChg chg="add mod">
          <ac:chgData name="Julie M Petersen" userId="6fc7cfdc-6116-41d4-9a87-1fac2e25d9fb" providerId="ADAL" clId="{8371E356-2D55-4EC2-96DE-583FF76CC90E}" dt="2022-02-12T21:13:33.140" v="5257" actId="14100"/>
          <ac:cxnSpMkLst>
            <pc:docMk/>
            <pc:sldMk cId="4085661162" sldId="298"/>
            <ac:cxnSpMk id="43" creationId="{9E4666C8-E741-41CF-ACF5-CB0EB6C5B9B1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4" creationId="{319667FE-6FFD-45E6-BB5D-E1CC062E9FD0}"/>
          </ac:cxnSpMkLst>
        </pc:cxnChg>
        <pc:cxnChg chg="add mod">
          <ac:chgData name="Julie M Petersen" userId="6fc7cfdc-6116-41d4-9a87-1fac2e25d9fb" providerId="ADAL" clId="{8371E356-2D55-4EC2-96DE-583FF76CC90E}" dt="2022-02-12T21:14:14.693" v="5266" actId="14100"/>
          <ac:cxnSpMkLst>
            <pc:docMk/>
            <pc:sldMk cId="4085661162" sldId="298"/>
            <ac:cxnSpMk id="49" creationId="{C3D76B68-3961-49CB-806E-30A895440727}"/>
          </ac:cxnSpMkLst>
        </pc:cxnChg>
      </pc:sldChg>
      <pc:sldChg chg="addSp delSp modSp add mod ord">
        <pc:chgData name="Julie M Petersen" userId="6fc7cfdc-6116-41d4-9a87-1fac2e25d9fb" providerId="ADAL" clId="{8371E356-2D55-4EC2-96DE-583FF76CC90E}" dt="2022-02-13T14:01:46.634" v="6539"/>
        <pc:sldMkLst>
          <pc:docMk/>
          <pc:sldMk cId="3376008603" sldId="299"/>
        </pc:sldMkLst>
        <pc:spChg chg="add mod">
          <ac:chgData name="Julie M Petersen" userId="6fc7cfdc-6116-41d4-9a87-1fac2e25d9fb" providerId="ADAL" clId="{8371E356-2D55-4EC2-96DE-583FF76CC90E}" dt="2022-02-13T14:01:46.634" v="6539"/>
          <ac:spMkLst>
            <pc:docMk/>
            <pc:sldMk cId="3376008603" sldId="299"/>
            <ac:spMk id="13" creationId="{C9482CD9-185A-4CA7-B260-1DBE5E38B943}"/>
          </ac:spMkLst>
        </pc:spChg>
        <pc:spChg chg="mod">
          <ac:chgData name="Julie M Petersen" userId="6fc7cfdc-6116-41d4-9a87-1fac2e25d9fb" providerId="ADAL" clId="{8371E356-2D55-4EC2-96DE-583FF76CC90E}" dt="2022-02-11T23:21:06.234" v="3870" actId="207"/>
          <ac:spMkLst>
            <pc:docMk/>
            <pc:sldMk cId="3376008603" sldId="299"/>
            <ac:spMk id="20" creationId="{D89501DF-347D-4BC7-90FD-2FA0C0E9412C}"/>
          </ac:spMkLst>
        </pc:spChg>
        <pc:spChg chg="mod">
          <ac:chgData name="Julie M Petersen" userId="6fc7cfdc-6116-41d4-9a87-1fac2e25d9fb" providerId="ADAL" clId="{8371E356-2D55-4EC2-96DE-583FF76CC90E}" dt="2022-02-11T23:21:02.306" v="3869" actId="207"/>
          <ac:spMkLst>
            <pc:docMk/>
            <pc:sldMk cId="3376008603" sldId="299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1T23:20:53.071" v="3868" actId="20577"/>
          <ac:spMkLst>
            <pc:docMk/>
            <pc:sldMk cId="3376008603" sldId="29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1T22:14:29.270" v="3561" actId="478"/>
          <ac:spMkLst>
            <pc:docMk/>
            <pc:sldMk cId="3376008603" sldId="29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5" creationId="{340E5E31-EBA7-4CA1-947D-4C4E2F3DE990}"/>
          </ac:spMkLst>
        </pc:spChg>
        <pc:picChg chg="add del mod">
          <ac:chgData name="Julie M Petersen" userId="6fc7cfdc-6116-41d4-9a87-1fac2e25d9fb" providerId="ADAL" clId="{8371E356-2D55-4EC2-96DE-583FF76CC90E}" dt="2022-02-12T21:34:34.139" v="5665" actId="478"/>
          <ac:picMkLst>
            <pc:docMk/>
            <pc:sldMk cId="3376008603" sldId="299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0:29:36.603" v="4011" actId="478"/>
          <ac:picMkLst>
            <pc:docMk/>
            <pc:sldMk cId="3376008603" sldId="299"/>
            <ac:picMk id="13" creationId="{82B5D2F9-ACDA-41A5-985F-C791CA2B0807}"/>
          </ac:picMkLst>
        </pc:picChg>
        <pc:picChg chg="add mod">
          <ac:chgData name="Julie M Petersen" userId="6fc7cfdc-6116-41d4-9a87-1fac2e25d9fb" providerId="ADAL" clId="{8371E356-2D55-4EC2-96DE-583FF76CC90E}" dt="2022-02-12T21:42:06.670" v="6036" actId="1076"/>
          <ac:picMkLst>
            <pc:docMk/>
            <pc:sldMk cId="3376008603" sldId="299"/>
            <ac:picMk id="15" creationId="{5BB2FE56-2F8B-4CCF-B269-88CDA69EF0D0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7" creationId="{648D60E8-9829-4718-8706-7F0ECFA6E456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8" creationId="{E9D3313F-E0E1-4A2E-B92F-0F21C3CFC02A}"/>
          </ac:picMkLst>
        </pc:pic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4" creationId="{319667FE-6FFD-45E6-BB5D-E1CC062E9FD0}"/>
          </ac:cxnSpMkLst>
        </pc:cxnChg>
      </pc:sldChg>
      <pc:sldChg chg="addSp modSp add del mod ord">
        <pc:chgData name="Julie M Petersen" userId="6fc7cfdc-6116-41d4-9a87-1fac2e25d9fb" providerId="ADAL" clId="{8371E356-2D55-4EC2-96DE-583FF76CC90E}" dt="2022-02-12T21:08:09.702" v="5140" actId="47"/>
        <pc:sldMkLst>
          <pc:docMk/>
          <pc:sldMk cId="2502469757" sldId="300"/>
        </pc:sldMkLst>
        <pc:picChg chg="add mod">
          <ac:chgData name="Julie M Petersen" userId="6fc7cfdc-6116-41d4-9a87-1fac2e25d9fb" providerId="ADAL" clId="{8371E356-2D55-4EC2-96DE-583FF76CC90E}" dt="2022-02-11T23:18:19.641" v="3611" actId="1076"/>
          <ac:picMkLst>
            <pc:docMk/>
            <pc:sldMk cId="2502469757" sldId="300"/>
            <ac:picMk id="13" creationId="{426703BB-62C3-4F65-A92C-D72E20062BF5}"/>
          </ac:picMkLst>
        </pc:picChg>
        <pc:picChg chg="add mod">
          <ac:chgData name="Julie M Petersen" userId="6fc7cfdc-6116-41d4-9a87-1fac2e25d9fb" providerId="ADAL" clId="{8371E356-2D55-4EC2-96DE-583FF76CC90E}" dt="2022-02-11T23:18:18.090" v="3610" actId="14100"/>
          <ac:picMkLst>
            <pc:docMk/>
            <pc:sldMk cId="2502469757" sldId="300"/>
            <ac:picMk id="14" creationId="{A49066AF-892F-42E8-AB10-B5F27FFAECBA}"/>
          </ac:picMkLst>
        </pc:picChg>
        <pc:picChg chg="add mod">
          <ac:chgData name="Julie M Petersen" userId="6fc7cfdc-6116-41d4-9a87-1fac2e25d9fb" providerId="ADAL" clId="{8371E356-2D55-4EC2-96DE-583FF76CC90E}" dt="2022-02-11T23:18:24.737" v="3612" actId="1076"/>
          <ac:picMkLst>
            <pc:docMk/>
            <pc:sldMk cId="2502469757" sldId="300"/>
            <ac:picMk id="15" creationId="{E7A4474B-D473-4AD2-901F-33BFE7825E88}"/>
          </ac:picMkLst>
        </pc:picChg>
        <pc:picChg chg="add mod">
          <ac:chgData name="Julie M Petersen" userId="6fc7cfdc-6116-41d4-9a87-1fac2e25d9fb" providerId="ADAL" clId="{8371E356-2D55-4EC2-96DE-583FF76CC90E}" dt="2022-02-11T23:20:20.193" v="3817" actId="1076"/>
          <ac:picMkLst>
            <pc:docMk/>
            <pc:sldMk cId="2502469757" sldId="300"/>
            <ac:picMk id="16" creationId="{AED416A4-353C-4A03-9DB0-55853DB385B1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11:27.216" v="6645" actId="403"/>
        <pc:sldMkLst>
          <pc:docMk/>
          <pc:sldMk cId="1659916045" sldId="301"/>
        </pc:sldMkLst>
        <pc:spChg chg="mod">
          <ac:chgData name="Julie M Petersen" userId="6fc7cfdc-6116-41d4-9a87-1fac2e25d9fb" providerId="ADAL" clId="{8371E356-2D55-4EC2-96DE-583FF76CC90E}" dt="2022-02-12T21:22:04.159" v="5579" actId="948"/>
          <ac:spMkLst>
            <pc:docMk/>
            <pc:sldMk cId="1659916045" sldId="301"/>
            <ac:spMk id="2" creationId="{F96F75DE-8A44-4EC5-83C6-95BDDF10DFD9}"/>
          </ac:spMkLst>
        </pc:spChg>
        <pc:spChg chg="add del mod modVis">
          <ac:chgData name="Julie M Petersen" userId="6fc7cfdc-6116-41d4-9a87-1fac2e25d9fb" providerId="ADAL" clId="{8371E356-2D55-4EC2-96DE-583FF76CC90E}" dt="2022-02-12T21:22:04.193" v="5618"/>
          <ac:spMkLst>
            <pc:docMk/>
            <pc:sldMk cId="1659916045" sldId="301"/>
            <ac:spMk id="4" creationId="{53B841DD-4C1F-4483-91A5-4E32FA18669B}"/>
          </ac:spMkLst>
        </pc:spChg>
        <pc:spChg chg="add del mod">
          <ac:chgData name="Julie M Petersen" userId="6fc7cfdc-6116-41d4-9a87-1fac2e25d9fb" providerId="ADAL" clId="{8371E356-2D55-4EC2-96DE-583FF76CC90E}" dt="2022-02-13T16:11:27.216" v="6645" actId="403"/>
          <ac:spMkLst>
            <pc:docMk/>
            <pc:sldMk cId="1659916045" sldId="301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4.195" v="5620"/>
          <ac:graphicFrameMkLst>
            <pc:docMk/>
            <pc:sldMk cId="1659916045" sldId="30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7:08.098" v="6760" actId="20577"/>
        <pc:sldMkLst>
          <pc:docMk/>
          <pc:sldMk cId="3898564761" sldId="302"/>
        </pc:sldMkLst>
        <pc:spChg chg="del">
          <ac:chgData name="Julie M Petersen" userId="6fc7cfdc-6116-41d4-9a87-1fac2e25d9fb" providerId="ADAL" clId="{8371E356-2D55-4EC2-96DE-583FF76CC90E}" dt="2022-02-12T21:41:17.056" v="6017" actId="478"/>
          <ac:spMkLst>
            <pc:docMk/>
            <pc:sldMk cId="3898564761" sldId="302"/>
            <ac:spMk id="2" creationId="{35C72028-1D7C-4066-8E87-C465548E4F84}"/>
          </ac:spMkLst>
        </pc:spChg>
        <pc:spChg chg="add del mod">
          <ac:chgData name="Julie M Petersen" userId="6fc7cfdc-6116-41d4-9a87-1fac2e25d9fb" providerId="ADAL" clId="{8371E356-2D55-4EC2-96DE-583FF76CC90E}" dt="2022-02-12T19:25:20.983" v="4190" actId="478"/>
          <ac:spMkLst>
            <pc:docMk/>
            <pc:sldMk cId="3898564761" sldId="302"/>
            <ac:spMk id="8" creationId="{433CA86F-2641-4A1D-82E5-0C0600DBD9CB}"/>
          </ac:spMkLst>
        </pc:spChg>
        <pc:spChg chg="add del">
          <ac:chgData name="Julie M Petersen" userId="6fc7cfdc-6116-41d4-9a87-1fac2e25d9fb" providerId="ADAL" clId="{8371E356-2D55-4EC2-96DE-583FF76CC90E}" dt="2022-02-12T19:25:18.846" v="4189" actId="478"/>
          <ac:spMkLst>
            <pc:docMk/>
            <pc:sldMk cId="3898564761" sldId="302"/>
            <ac:spMk id="9" creationId="{5A26E114-03A0-4B6C-A4B2-828CC23C4386}"/>
          </ac:spMkLst>
        </pc:spChg>
        <pc:spChg chg="del">
          <ac:chgData name="Julie M Petersen" userId="6fc7cfdc-6116-41d4-9a87-1fac2e25d9fb" providerId="ADAL" clId="{8371E356-2D55-4EC2-96DE-583FF76CC90E}" dt="2022-02-12T21:41:15.090" v="6016" actId="478"/>
          <ac:spMkLst>
            <pc:docMk/>
            <pc:sldMk cId="3898564761" sldId="302"/>
            <ac:spMk id="10" creationId="{80264B2D-A6B8-4677-8F80-9B17ED55A355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3" creationId="{6B250190-2700-42B7-ACE3-F17456E8D8F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4" creationId="{1B603AAF-A7ED-4CB8-9D0A-FEE66B9E133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5" creationId="{F69C6543-1906-427D-B16F-105C6CFC53F4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6" creationId="{627A28D8-11F6-4287-A70A-1F0872AE94EE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8" creationId="{05758C7A-C527-48E1-8C53-4BDAB8868AD1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9" creationId="{AC9870D7-1CAC-499E-BEEB-ED169B269B67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0" creationId="{D89501DF-347D-4BC7-90FD-2FA0C0E9412C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3T16:17:08.098" v="6760" actId="20577"/>
          <ac:spMkLst>
            <pc:docMk/>
            <pc:sldMk cId="3898564761" sldId="302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19:30:00.400" v="4340" actId="1076"/>
          <ac:spMkLst>
            <pc:docMk/>
            <pc:sldMk cId="3898564761" sldId="302"/>
            <ac:spMk id="30" creationId="{9CAB2CD5-2CB3-4A0C-8A8B-26FE82F1C945}"/>
          </ac:spMkLst>
        </pc:spChg>
        <pc:spChg chg="add mod">
          <ac:chgData name="Julie M Petersen" userId="6fc7cfdc-6116-41d4-9a87-1fac2e25d9fb" providerId="ADAL" clId="{8371E356-2D55-4EC2-96DE-583FF76CC90E}" dt="2022-02-12T21:20:39.006" v="5434" actId="404"/>
          <ac:spMkLst>
            <pc:docMk/>
            <pc:sldMk cId="3898564761" sldId="302"/>
            <ac:spMk id="31" creationId="{1DCFA240-E843-487D-8727-792FD7F78783}"/>
          </ac:spMkLst>
        </pc:spChg>
        <pc:spChg chg="add mod">
          <ac:chgData name="Julie M Petersen" userId="6fc7cfdc-6116-41d4-9a87-1fac2e25d9fb" providerId="ADAL" clId="{8371E356-2D55-4EC2-96DE-583FF76CC90E}" dt="2022-02-12T21:20:44.641" v="5436" actId="404"/>
          <ac:spMkLst>
            <pc:docMk/>
            <pc:sldMk cId="3898564761" sldId="302"/>
            <ac:spMk id="32" creationId="{E169F0F4-3BBD-4D6E-9C7D-2F61DE6F6D3C}"/>
          </ac:spMkLst>
        </pc:spChg>
        <pc:spChg chg="add mod">
          <ac:chgData name="Julie M Petersen" userId="6fc7cfdc-6116-41d4-9a87-1fac2e25d9fb" providerId="ADAL" clId="{8371E356-2D55-4EC2-96DE-583FF76CC90E}" dt="2022-02-12T21:20:42.822" v="5435" actId="404"/>
          <ac:spMkLst>
            <pc:docMk/>
            <pc:sldMk cId="3898564761" sldId="302"/>
            <ac:spMk id="39" creationId="{308B44A3-D373-42FB-967B-41D4FB647136}"/>
          </ac:spMkLst>
        </pc:spChg>
        <pc:picChg chg="del">
          <ac:chgData name="Julie M Petersen" userId="6fc7cfdc-6116-41d4-9a87-1fac2e25d9fb" providerId="ADAL" clId="{8371E356-2D55-4EC2-96DE-583FF76CC90E}" dt="2022-02-12T16:58:18.957" v="4033" actId="478"/>
          <ac:picMkLst>
            <pc:docMk/>
            <pc:sldMk cId="3898564761" sldId="302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17" creationId="{17E6F592-F67F-4C9C-BCF6-8374AE0CD007}"/>
          </ac:picMkLst>
        </pc:picChg>
        <pc:picChg chg="add mod modCrop">
          <ac:chgData name="Julie M Petersen" userId="6fc7cfdc-6116-41d4-9a87-1fac2e25d9fb" providerId="ADAL" clId="{8371E356-2D55-4EC2-96DE-583FF76CC90E}" dt="2022-02-12T19:31:34.021" v="4469" actId="1076"/>
          <ac:picMkLst>
            <pc:docMk/>
            <pc:sldMk cId="3898564761" sldId="302"/>
            <ac:picMk id="25" creationId="{1B7F90D2-F7ED-47F7-834A-E4B1B5B93622}"/>
          </ac:picMkLst>
        </pc:picChg>
        <pc:picChg chg="add del mod modCrop">
          <ac:chgData name="Julie M Petersen" userId="6fc7cfdc-6116-41d4-9a87-1fac2e25d9fb" providerId="ADAL" clId="{8371E356-2D55-4EC2-96DE-583FF76CC90E}" dt="2022-02-12T19:31:24.367" v="4466" actId="478"/>
          <ac:picMkLst>
            <pc:docMk/>
            <pc:sldMk cId="3898564761" sldId="302"/>
            <ac:picMk id="26" creationId="{28FEE8E0-DDE8-44F9-A1A9-5B709583588C}"/>
          </ac:picMkLst>
        </pc:picChg>
        <pc:picChg chg="add del mod">
          <ac:chgData name="Julie M Petersen" userId="6fc7cfdc-6116-41d4-9a87-1fac2e25d9fb" providerId="ADAL" clId="{8371E356-2D55-4EC2-96DE-583FF76CC90E}" dt="2022-02-12T19:27:03.513" v="4259" actId="478"/>
          <ac:picMkLst>
            <pc:docMk/>
            <pc:sldMk cId="3898564761" sldId="302"/>
            <ac:picMk id="27" creationId="{69DB3B1D-D769-41EB-A7DA-ACF3F17546DC}"/>
          </ac:picMkLst>
        </pc:picChg>
        <pc:picChg chg="add del mod">
          <ac:chgData name="Julie M Petersen" userId="6fc7cfdc-6116-41d4-9a87-1fac2e25d9fb" providerId="ADAL" clId="{8371E356-2D55-4EC2-96DE-583FF76CC90E}" dt="2022-02-12T19:26:36.293" v="4255" actId="478"/>
          <ac:picMkLst>
            <pc:docMk/>
            <pc:sldMk cId="3898564761" sldId="302"/>
            <ac:picMk id="28" creationId="{DB5CFF2C-D6DE-472C-B882-CC7B137A5D6E}"/>
          </ac:picMkLst>
        </pc:picChg>
        <pc:picChg chg="add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35" creationId="{B00BC2FF-55BA-4ADB-B313-9EF9C8E79EF1}"/>
          </ac:picMkLst>
        </pc:picChg>
        <pc:picChg chg="add mod">
          <ac:chgData name="Julie M Petersen" userId="6fc7cfdc-6116-41d4-9a87-1fac2e25d9fb" providerId="ADAL" clId="{8371E356-2D55-4EC2-96DE-583FF76CC90E}" dt="2022-02-12T19:31:29.990" v="4468" actId="14100"/>
          <ac:picMkLst>
            <pc:docMk/>
            <pc:sldMk cId="3898564761" sldId="302"/>
            <ac:picMk id="48" creationId="{A86D7BB1-BB29-4C65-97C6-491ACCCA95DB}"/>
          </ac:picMkLst>
        </pc:picChg>
        <pc:cxnChg chg="add del mod">
          <ac:chgData name="Julie M Petersen" userId="6fc7cfdc-6116-41d4-9a87-1fac2e25d9fb" providerId="ADAL" clId="{8371E356-2D55-4EC2-96DE-583FF76CC90E}" dt="2022-02-12T16:59:38.900" v="4048" actId="478"/>
          <ac:cxnSpMkLst>
            <pc:docMk/>
            <pc:sldMk cId="3898564761" sldId="302"/>
            <ac:cxnSpMk id="6" creationId="{272A2776-2978-4BEF-B7BD-30C1C32235F1}"/>
          </ac:cxnSpMkLst>
        </pc:cxnChg>
        <pc:cxnChg chg="add del mod">
          <ac:chgData name="Julie M Petersen" userId="6fc7cfdc-6116-41d4-9a87-1fac2e25d9fb" providerId="ADAL" clId="{8371E356-2D55-4EC2-96DE-583FF76CC90E}" dt="2022-02-12T16:59:39.719" v="4049" actId="478"/>
          <ac:cxnSpMkLst>
            <pc:docMk/>
            <pc:sldMk cId="3898564761" sldId="302"/>
            <ac:cxnSpMk id="24" creationId="{E917E8F3-DAEE-4A57-8A0F-23EBAAC4DE45}"/>
          </ac:cxnSpMkLst>
        </pc:cxnChg>
        <pc:cxnChg chg="add del mod">
          <ac:chgData name="Julie M Petersen" userId="6fc7cfdc-6116-41d4-9a87-1fac2e25d9fb" providerId="ADAL" clId="{8371E356-2D55-4EC2-96DE-583FF76CC90E}" dt="2022-02-12T19:27:38.809" v="4269" actId="478"/>
          <ac:cxnSpMkLst>
            <pc:docMk/>
            <pc:sldMk cId="3898564761" sldId="302"/>
            <ac:cxnSpMk id="29" creationId="{A704BC30-9EA0-4EE3-86EC-4D72C7475549}"/>
          </ac:cxnSpMkLst>
        </pc:cxnChg>
        <pc:cxnChg chg="add mod">
          <ac:chgData name="Julie M Petersen" userId="6fc7cfdc-6116-41d4-9a87-1fac2e25d9fb" providerId="ADAL" clId="{8371E356-2D55-4EC2-96DE-583FF76CC90E}" dt="2022-02-12T19:30:53.038" v="4463" actId="1076"/>
          <ac:cxnSpMkLst>
            <pc:docMk/>
            <pc:sldMk cId="3898564761" sldId="302"/>
            <ac:cxnSpMk id="37" creationId="{C027D368-57BC-4228-9F19-A7E75365F1FB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3T16:04:00.487" v="6556" actId="1076"/>
        <pc:sldMkLst>
          <pc:docMk/>
          <pc:sldMk cId="355724650" sldId="303"/>
        </pc:sldMkLst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3.067" v="6026" actId="478"/>
          <ac:spMkLst>
            <pc:docMk/>
            <pc:sldMk cId="355724650" sldId="303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926" v="5364"/>
          <ac:spMkLst>
            <pc:docMk/>
            <pc:sldMk cId="355724650" sldId="303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00.487" v="6556" actId="1076"/>
          <ac:picMkLst>
            <pc:docMk/>
            <pc:sldMk cId="355724650" sldId="303"/>
            <ac:picMk id="5" creationId="{E5284630-C254-4EB8-AB22-6FB061537E5B}"/>
          </ac:picMkLst>
        </pc:picChg>
        <pc:picChg chg="add del mod">
          <ac:chgData name="Julie M Petersen" userId="6fc7cfdc-6116-41d4-9a87-1fac2e25d9fb" providerId="ADAL" clId="{8371E356-2D55-4EC2-96DE-583FF76CC90E}" dt="2022-02-12T21:36:34.488" v="5708" actId="478"/>
          <ac:picMkLst>
            <pc:docMk/>
            <pc:sldMk cId="355724650" sldId="303"/>
            <ac:picMk id="6" creationId="{44C5B06E-5586-4AF9-8ABE-DC34D0564B9E}"/>
          </ac:picMkLst>
        </pc:picChg>
        <pc:picChg chg="add del mod">
          <ac:chgData name="Julie M Petersen" userId="6fc7cfdc-6116-41d4-9a87-1fac2e25d9fb" providerId="ADAL" clId="{8371E356-2D55-4EC2-96DE-583FF76CC90E}" dt="2022-02-13T16:03:30.748" v="6553" actId="478"/>
          <ac:picMkLst>
            <pc:docMk/>
            <pc:sldMk cId="355724650" sldId="303"/>
            <ac:picMk id="8" creationId="{3C2370C6-D573-4188-9C44-B846275A03C7}"/>
          </ac:picMkLst>
        </pc:picChg>
        <pc:picChg chg="del">
          <ac:chgData name="Julie M Petersen" userId="6fc7cfdc-6116-41d4-9a87-1fac2e25d9fb" providerId="ADAL" clId="{8371E356-2D55-4EC2-96DE-583FF76CC90E}" dt="2022-02-12T19:53:51.044" v="4662" actId="478"/>
          <ac:picMkLst>
            <pc:docMk/>
            <pc:sldMk cId="355724650" sldId="303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28.553" v="4510" actId="478"/>
          <ac:picMkLst>
            <pc:docMk/>
            <pc:sldMk cId="355724650" sldId="303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34:29.439" v="4511" actId="478"/>
          <ac:picMkLst>
            <pc:docMk/>
            <pc:sldMk cId="355724650" sldId="303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4:38.070" v="6560" actId="1076"/>
        <pc:sldMkLst>
          <pc:docMk/>
          <pc:sldMk cId="3960669660" sldId="304"/>
        </pc:sldMkLst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576" v="5363"/>
          <ac:spMkLst>
            <pc:docMk/>
            <pc:sldMk cId="3960669660" sldId="304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38.070" v="6560" actId="1076"/>
          <ac:picMkLst>
            <pc:docMk/>
            <pc:sldMk cId="3960669660" sldId="304"/>
            <ac:picMk id="3" creationId="{A104D493-769E-40DA-A2C7-9C4739BD358F}"/>
          </ac:picMkLst>
        </pc:picChg>
        <pc:picChg chg="add del mod">
          <ac:chgData name="Julie M Petersen" userId="6fc7cfdc-6116-41d4-9a87-1fac2e25d9fb" providerId="ADAL" clId="{8371E356-2D55-4EC2-96DE-583FF76CC90E}" dt="2022-02-12T20:18:24.901" v="4719" actId="478"/>
          <ac:picMkLst>
            <pc:docMk/>
            <pc:sldMk cId="3960669660" sldId="304"/>
            <ac:picMk id="6" creationId="{57395841-EC44-4133-A2D3-F4D58795B893}"/>
          </ac:picMkLst>
        </pc:picChg>
        <pc:picChg chg="add del mod">
          <ac:chgData name="Julie M Petersen" userId="6fc7cfdc-6116-41d4-9a87-1fac2e25d9fb" providerId="ADAL" clId="{8371E356-2D55-4EC2-96DE-583FF76CC90E}" dt="2022-02-12T21:36:49.917" v="5713" actId="478"/>
          <ac:picMkLst>
            <pc:docMk/>
            <pc:sldMk cId="3960669660" sldId="304"/>
            <ac:picMk id="8" creationId="{8E8012CA-2F7C-4343-B37F-C999BAB65995}"/>
          </ac:picMkLst>
        </pc:picChg>
        <pc:picChg chg="add del mod">
          <ac:chgData name="Julie M Petersen" userId="6fc7cfdc-6116-41d4-9a87-1fac2e25d9fb" providerId="ADAL" clId="{8371E356-2D55-4EC2-96DE-583FF76CC90E}" dt="2022-02-13T16:04:05.758" v="6557" actId="478"/>
          <ac:picMkLst>
            <pc:docMk/>
            <pc:sldMk cId="3960669660" sldId="304"/>
            <ac:picMk id="13" creationId="{18822780-82D7-4DE7-94D9-5A79CE809AE2}"/>
          </ac:picMkLst>
        </pc:picChg>
        <pc:picChg chg="del">
          <ac:chgData name="Julie M Petersen" userId="6fc7cfdc-6116-41d4-9a87-1fac2e25d9fb" providerId="ADAL" clId="{8371E356-2D55-4EC2-96DE-583FF76CC90E}" dt="2022-02-12T19:34:31.524" v="4512" actId="478"/>
          <ac:picMkLst>
            <pc:docMk/>
            <pc:sldMk cId="3960669660" sldId="304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32.094" v="4513" actId="478"/>
          <ac:picMkLst>
            <pc:docMk/>
            <pc:sldMk cId="3960669660" sldId="304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53:53.180" v="4663" actId="478"/>
          <ac:picMkLst>
            <pc:docMk/>
            <pc:sldMk cId="3960669660" sldId="30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58.871" v="6794" actId="1076"/>
        <pc:sldMkLst>
          <pc:docMk/>
          <pc:sldMk cId="3957131448" sldId="305"/>
        </pc:sldMkLst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7.213" v="6023" actId="478"/>
          <ac:spMkLst>
            <pc:docMk/>
            <pc:sldMk cId="3957131448" sldId="30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10" creationId="{80264B2D-A6B8-4677-8F80-9B17ED55A355}"/>
          </ac:spMkLst>
        </pc:spChg>
        <pc:spChg chg="del mod">
          <ac:chgData name="Julie M Petersen" userId="6fc7cfdc-6116-41d4-9a87-1fac2e25d9fb" providerId="ADAL" clId="{8371E356-2D55-4EC2-96DE-583FF76CC90E}" dt="2022-02-12T21:41:26.556" v="6022" actId="478"/>
          <ac:spMkLst>
            <pc:docMk/>
            <pc:sldMk cId="3957131448" sldId="305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4.889" v="5376" actId="20577"/>
          <ac:spMkLst>
            <pc:docMk/>
            <pc:sldMk cId="3957131448" sldId="30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21:58.871" v="6794" actId="1076"/>
          <ac:picMkLst>
            <pc:docMk/>
            <pc:sldMk cId="3957131448" sldId="305"/>
            <ac:picMk id="3" creationId="{DDDCF1C0-52FB-4427-AF02-5D28E7D9E283}"/>
          </ac:picMkLst>
        </pc:picChg>
        <pc:picChg chg="add del mod">
          <ac:chgData name="Julie M Petersen" userId="6fc7cfdc-6116-41d4-9a87-1fac2e25d9fb" providerId="ADAL" clId="{8371E356-2D55-4EC2-96DE-583FF76CC90E}" dt="2022-02-12T21:35:55.835" v="5697" actId="478"/>
          <ac:picMkLst>
            <pc:docMk/>
            <pc:sldMk cId="3957131448" sldId="305"/>
            <ac:picMk id="6" creationId="{21F1CA13-34DE-4FF9-BC80-8A2374595B50}"/>
          </ac:picMkLst>
        </pc:picChg>
        <pc:picChg chg="add del mod">
          <ac:chgData name="Julie M Petersen" userId="6fc7cfdc-6116-41d4-9a87-1fac2e25d9fb" providerId="ADAL" clId="{8371E356-2D55-4EC2-96DE-583FF76CC90E}" dt="2022-02-13T16:01:37.344" v="6540" actId="478"/>
          <ac:picMkLst>
            <pc:docMk/>
            <pc:sldMk cId="3957131448" sldId="305"/>
            <ac:picMk id="8" creationId="{7A10D3FF-3945-4FA2-AAA4-FDC9F96DEE9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5:11.008" v="6565" actId="1076"/>
        <pc:sldMkLst>
          <pc:docMk/>
          <pc:sldMk cId="2585955637" sldId="306"/>
        </pc:sldMkLst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9" creationId="{DDB1980A-B4AE-418C-BB98-BDEC30CF27AA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0" creationId="{47DDF9CB-98E3-4BA1-98C7-43E6E37D7FDD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1" creationId="{E7B04145-C8EB-4484-BCA3-06C7102C7888}"/>
          </ac:spMkLst>
        </pc:spChg>
        <pc:spChg chg="mod">
          <ac:chgData name="Julie M Petersen" userId="6fc7cfdc-6116-41d4-9a87-1fac2e25d9fb" providerId="ADAL" clId="{8371E356-2D55-4EC2-96DE-583FF76CC90E}" dt="2022-02-12T21:19:50.213" v="5362" actId="20577"/>
          <ac:spMkLst>
            <pc:docMk/>
            <pc:sldMk cId="2585955637" sldId="306"/>
            <ac:spMk id="27" creationId="{94F2638A-E321-4A5D-B306-CE121226085C}"/>
          </ac:spMkLst>
        </pc:spChg>
        <pc:picChg chg="add mod">
          <ac:chgData name="Julie M Petersen" userId="6fc7cfdc-6116-41d4-9a87-1fac2e25d9fb" providerId="ADAL" clId="{8371E356-2D55-4EC2-96DE-583FF76CC90E}" dt="2022-02-13T16:05:11.008" v="6565" actId="1076"/>
          <ac:picMkLst>
            <pc:docMk/>
            <pc:sldMk cId="2585955637" sldId="306"/>
            <ac:picMk id="3" creationId="{19394195-9FE6-4407-88DE-F736870FC606}"/>
          </ac:picMkLst>
        </pc:picChg>
        <pc:picChg chg="del">
          <ac:chgData name="Julie M Petersen" userId="6fc7cfdc-6116-41d4-9a87-1fac2e25d9fb" providerId="ADAL" clId="{8371E356-2D55-4EC2-96DE-583FF76CC90E}" dt="2022-02-12T20:19:48.298" v="4735" actId="478"/>
          <ac:picMkLst>
            <pc:docMk/>
            <pc:sldMk cId="2585955637" sldId="306"/>
            <ac:picMk id="5" creationId="{93EFAF28-E145-4873-9AD1-ADAB67E4542E}"/>
          </ac:picMkLst>
        </pc:picChg>
        <pc:picChg chg="add del mod">
          <ac:chgData name="Julie M Petersen" userId="6fc7cfdc-6116-41d4-9a87-1fac2e25d9fb" providerId="ADAL" clId="{8371E356-2D55-4EC2-96DE-583FF76CC90E}" dt="2022-02-12T21:37:39.091" v="5718" actId="478"/>
          <ac:picMkLst>
            <pc:docMk/>
            <pc:sldMk cId="2585955637" sldId="306"/>
            <ac:picMk id="8" creationId="{BC9500C8-5771-4C77-9160-24C3FD206F4E}"/>
          </ac:picMkLst>
        </pc:picChg>
        <pc:picChg chg="add del mod modCrop">
          <ac:chgData name="Julie M Petersen" userId="6fc7cfdc-6116-41d4-9a87-1fac2e25d9fb" providerId="ADAL" clId="{8371E356-2D55-4EC2-96DE-583FF76CC90E}" dt="2022-02-13T16:04:41.083" v="6561" actId="478"/>
          <ac:picMkLst>
            <pc:docMk/>
            <pc:sldMk cId="2585955637" sldId="306"/>
            <ac:picMk id="11" creationId="{F171EFE0-58F7-4366-803B-C6845D710AE6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12:32.907" v="6725" actId="20577"/>
        <pc:sldMkLst>
          <pc:docMk/>
          <pc:sldMk cId="1682015416" sldId="307"/>
        </pc:sldMkLst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20" creationId="{47DDF9CB-98E3-4BA1-98C7-43E6E37D7FDD}"/>
          </ac:spMkLst>
        </pc:spChg>
        <pc:spChg chg="mod">
          <ac:chgData name="Julie M Petersen" userId="6fc7cfdc-6116-41d4-9a87-1fac2e25d9fb" providerId="ADAL" clId="{8371E356-2D55-4EC2-96DE-583FF76CC90E}" dt="2022-02-13T16:12:32.907" v="6725" actId="20577"/>
          <ac:spMkLst>
            <pc:docMk/>
            <pc:sldMk cId="1682015416" sldId="307"/>
            <ac:spMk id="27" creationId="{94F2638A-E321-4A5D-B306-CE121226085C}"/>
          </ac:spMkLst>
        </pc:spChg>
        <pc:picChg chg="add del mod">
          <ac:chgData name="Julie M Petersen" userId="6fc7cfdc-6116-41d4-9a87-1fac2e25d9fb" providerId="ADAL" clId="{8371E356-2D55-4EC2-96DE-583FF76CC90E}" dt="2022-02-12T21:02:50.181" v="4960" actId="478"/>
          <ac:picMkLst>
            <pc:docMk/>
            <pc:sldMk cId="1682015416" sldId="307"/>
            <ac:picMk id="5" creationId="{BBF77B35-665E-47E0-AB62-31C98DA912BE}"/>
          </ac:picMkLst>
        </pc:picChg>
        <pc:picChg chg="del">
          <ac:chgData name="Julie M Petersen" userId="6fc7cfdc-6116-41d4-9a87-1fac2e25d9fb" providerId="ADAL" clId="{8371E356-2D55-4EC2-96DE-583FF76CC90E}" dt="2022-02-12T21:02:14.439" v="4955" actId="478"/>
          <ac:picMkLst>
            <pc:docMk/>
            <pc:sldMk cId="1682015416" sldId="307"/>
            <ac:picMk id="9" creationId="{3F46F6B8-8F6A-4900-BE52-09B5FA8597B4}"/>
          </ac:picMkLst>
        </pc:picChg>
        <pc:picChg chg="add del mod">
          <ac:chgData name="Julie M Petersen" userId="6fc7cfdc-6116-41d4-9a87-1fac2e25d9fb" providerId="ADAL" clId="{8371E356-2D55-4EC2-96DE-583FF76CC90E}" dt="2022-02-12T21:05:20.672" v="4966" actId="478"/>
          <ac:picMkLst>
            <pc:docMk/>
            <pc:sldMk cId="1682015416" sldId="307"/>
            <ac:picMk id="11" creationId="{89BAB88F-7208-4F74-A733-F348BD80575E}"/>
          </ac:picMkLst>
        </pc:picChg>
        <pc:picChg chg="add del mod">
          <ac:chgData name="Julie M Petersen" userId="6fc7cfdc-6116-41d4-9a87-1fac2e25d9fb" providerId="ADAL" clId="{8371E356-2D55-4EC2-96DE-583FF76CC90E}" dt="2022-02-12T21:05:21.008" v="4967" actId="478"/>
          <ac:picMkLst>
            <pc:docMk/>
            <pc:sldMk cId="1682015416" sldId="307"/>
            <ac:picMk id="19" creationId="{D12FD058-04E9-4113-B694-6EFA3724BD7E}"/>
          </ac:picMkLst>
        </pc:picChg>
        <pc:picChg chg="add mod">
          <ac:chgData name="Julie M Petersen" userId="6fc7cfdc-6116-41d4-9a87-1fac2e25d9fb" providerId="ADAL" clId="{8371E356-2D55-4EC2-96DE-583FF76CC90E}" dt="2022-02-12T21:05:29.837" v="4969" actId="1076"/>
          <ac:picMkLst>
            <pc:docMk/>
            <pc:sldMk cId="1682015416" sldId="307"/>
            <ac:picMk id="24" creationId="{E1D8A6BF-D940-4C29-A091-C50D0FEFBE3D}"/>
          </ac:picMkLst>
        </pc:picChg>
      </pc:sldChg>
      <pc:sldChg chg="add del">
        <pc:chgData name="Julie M Petersen" userId="6fc7cfdc-6116-41d4-9a87-1fac2e25d9fb" providerId="ADAL" clId="{8371E356-2D55-4EC2-96DE-583FF76CC90E}" dt="2022-02-12T20:45:06.250" v="4889" actId="47"/>
        <pc:sldMkLst>
          <pc:docMk/>
          <pc:sldMk cId="3344809415" sldId="307"/>
        </pc:sldMkLst>
      </pc:sldChg>
      <pc:sldChg chg="modSp add del mod">
        <pc:chgData name="Julie M Petersen" userId="6fc7cfdc-6116-41d4-9a87-1fac2e25d9fb" providerId="ADAL" clId="{8371E356-2D55-4EC2-96DE-583FF76CC90E}" dt="2022-02-12T20:29:56.505" v="4810" actId="47"/>
        <pc:sldMkLst>
          <pc:docMk/>
          <pc:sldMk cId="2305751347" sldId="308"/>
        </pc:sldMkLst>
        <pc:spChg chg="mod">
          <ac:chgData name="Julie M Petersen" userId="6fc7cfdc-6116-41d4-9a87-1fac2e25d9fb" providerId="ADAL" clId="{8371E356-2D55-4EC2-96DE-583FF76CC90E}" dt="2022-02-12T20:29:35.018" v="4809" actId="20577"/>
          <ac:spMkLst>
            <pc:docMk/>
            <pc:sldMk cId="2305751347" sldId="308"/>
            <ac:spMk id="27" creationId="{94F2638A-E321-4A5D-B306-CE121226085C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2T21:40:43.600" v="6008" actId="20577"/>
        <pc:sldMkLst>
          <pc:docMk/>
          <pc:sldMk cId="2764571316" sldId="308"/>
        </pc:sldMkLst>
        <pc:spChg chg="mod">
          <ac:chgData name="Julie M Petersen" userId="6fc7cfdc-6116-41d4-9a87-1fac2e25d9fb" providerId="ADAL" clId="{8371E356-2D55-4EC2-96DE-583FF76CC90E}" dt="2022-02-12T21:40:39.731" v="5947" actId="948"/>
          <ac:spMkLst>
            <pc:docMk/>
            <pc:sldMk cId="2764571316" sldId="308"/>
            <ac:spMk id="2" creationId="{8460295B-54B9-4937-90E3-BAB9CE69E30B}"/>
          </ac:spMkLst>
        </pc:spChg>
        <pc:spChg chg="add del mod modVis">
          <ac:chgData name="Julie M Petersen" userId="6fc7cfdc-6116-41d4-9a87-1fac2e25d9fb" providerId="ADAL" clId="{8371E356-2D55-4EC2-96DE-583FF76CC90E}" dt="2022-02-12T21:40:26.232" v="5774"/>
          <ac:spMkLst>
            <pc:docMk/>
            <pc:sldMk cId="2764571316" sldId="308"/>
            <ac:spMk id="3" creationId="{CB2F3DDC-BB7D-4A3E-AF36-ADB22F10776B}"/>
          </ac:spMkLst>
        </pc:spChg>
        <pc:spChg chg="mod">
          <ac:chgData name="Julie M Petersen" userId="6fc7cfdc-6116-41d4-9a87-1fac2e25d9fb" providerId="ADAL" clId="{8371E356-2D55-4EC2-96DE-583FF76CC90E}" dt="2022-02-12T21:40:43.600" v="6008" actId="20577"/>
          <ac:spMkLst>
            <pc:docMk/>
            <pc:sldMk cId="2764571316" sldId="308"/>
            <ac:spMk id="4" creationId="{D51A6D85-3837-435F-A342-5A3F98172B12}"/>
          </ac:spMkLst>
        </pc:spChg>
        <pc:spChg chg="add del mod modVis">
          <ac:chgData name="Julie M Petersen" userId="6fc7cfdc-6116-41d4-9a87-1fac2e25d9fb" providerId="ADAL" clId="{8371E356-2D55-4EC2-96DE-583FF76CC90E}" dt="2022-02-12T21:40:31.898" v="5831"/>
          <ac:spMkLst>
            <pc:docMk/>
            <pc:sldMk cId="2764571316" sldId="308"/>
            <ac:spMk id="6" creationId="{E2104488-6C3A-40D5-92B9-2B147726A1DB}"/>
          </ac:spMkLst>
        </pc:spChg>
        <pc:spChg chg="add del mod modVis">
          <ac:chgData name="Julie M Petersen" userId="6fc7cfdc-6116-41d4-9a87-1fac2e25d9fb" providerId="ADAL" clId="{8371E356-2D55-4EC2-96DE-583FF76CC90E}" dt="2022-02-12T21:40:34.550" v="5886"/>
          <ac:spMkLst>
            <pc:docMk/>
            <pc:sldMk cId="2764571316" sldId="308"/>
            <ac:spMk id="7" creationId="{17588C27-ACD0-4026-AE91-7E30297441FD}"/>
          </ac:spMkLst>
        </pc:spChg>
        <pc:spChg chg="add del mod modVis">
          <ac:chgData name="Julie M Petersen" userId="6fc7cfdc-6116-41d4-9a87-1fac2e25d9fb" providerId="ADAL" clId="{8371E356-2D55-4EC2-96DE-583FF76CC90E}" dt="2022-02-12T21:40:37.362" v="5943"/>
          <ac:spMkLst>
            <pc:docMk/>
            <pc:sldMk cId="2764571316" sldId="308"/>
            <ac:spMk id="8" creationId="{132648DD-91F8-40FD-A3A8-7142E0CCF85C}"/>
          </ac:spMkLst>
        </pc:spChg>
        <pc:spChg chg="add del mod modVis">
          <ac:chgData name="Julie M Petersen" userId="6fc7cfdc-6116-41d4-9a87-1fac2e25d9fb" providerId="ADAL" clId="{8371E356-2D55-4EC2-96DE-583FF76CC90E}" dt="2022-02-12T21:40:39.767" v="5986"/>
          <ac:spMkLst>
            <pc:docMk/>
            <pc:sldMk cId="2764571316" sldId="308"/>
            <ac:spMk id="10" creationId="{F783F8DC-62D8-4ABD-A147-9A57088BA396}"/>
          </ac:spMkLst>
        </pc:spChg>
        <pc:graphicFrameChg chg="add mod ord modVis">
          <ac:chgData name="Julie M Petersen" userId="6fc7cfdc-6116-41d4-9a87-1fac2e25d9fb" providerId="ADAL" clId="{8371E356-2D55-4EC2-96DE-583FF76CC90E}" dt="2022-02-12T21:40:39.771" v="5988"/>
          <ac:graphicFrameMkLst>
            <pc:docMk/>
            <pc:sldMk cId="2764571316" sldId="308"/>
            <ac:graphicFrameMk id="5" creationId="{2AF71878-C8BC-411D-8C11-EFD2E8AC8C01}"/>
          </ac:graphicFrameMkLst>
        </pc:graphicFrameChg>
      </pc:sldChg>
      <pc:sldChg chg="addSp delSp add del mod">
        <pc:chgData name="Julie M Petersen" userId="6fc7cfdc-6116-41d4-9a87-1fac2e25d9fb" providerId="ADAL" clId="{8371E356-2D55-4EC2-96DE-583FF76CC90E}" dt="2022-02-12T21:34:35.791" v="5667" actId="47"/>
        <pc:sldMkLst>
          <pc:docMk/>
          <pc:sldMk cId="3639160541" sldId="308"/>
        </pc:sldMkLst>
        <pc:picChg chg="add del">
          <ac:chgData name="Julie M Petersen" userId="6fc7cfdc-6116-41d4-9a87-1fac2e25d9fb" providerId="ADAL" clId="{8371E356-2D55-4EC2-96DE-583FF76CC90E}" dt="2022-02-12T21:34:28.414" v="5663" actId="478"/>
          <ac:picMkLst>
            <pc:docMk/>
            <pc:sldMk cId="3639160541" sldId="308"/>
            <ac:picMk id="5" creationId="{F8EC6E0D-BF6F-4A9D-8B1A-3023C76A4B4D}"/>
          </ac:picMkLst>
        </pc:picChg>
      </pc:sldChg>
      <pc:sldChg chg="add del">
        <pc:chgData name="Julie M Petersen" userId="6fc7cfdc-6116-41d4-9a87-1fac2e25d9fb" providerId="ADAL" clId="{8371E356-2D55-4EC2-96DE-583FF76CC90E}" dt="2022-02-12T21:42:37.152" v="6054" actId="47"/>
        <pc:sldMkLst>
          <pc:docMk/>
          <pc:sldMk cId="1502810199" sldId="309"/>
        </pc:sldMkLst>
      </pc:sldChg>
      <pc:sldChg chg="delSp modSp add del mod">
        <pc:chgData name="Julie M Petersen" userId="6fc7cfdc-6116-41d4-9a87-1fac2e25d9fb" providerId="ADAL" clId="{8371E356-2D55-4EC2-96DE-583FF76CC90E}" dt="2022-02-13T16:23:23.289" v="6804" actId="47"/>
        <pc:sldMkLst>
          <pc:docMk/>
          <pc:sldMk cId="1726149303" sldId="309"/>
        </pc:sldMkLst>
        <pc:spChg chg="mod">
          <ac:chgData name="Julie M Petersen" userId="6fc7cfdc-6116-41d4-9a87-1fac2e25d9fb" providerId="ADAL" clId="{8371E356-2D55-4EC2-96DE-583FF76CC90E}" dt="2022-02-13T16:12:17.165" v="6700" actId="20577"/>
          <ac:spMkLst>
            <pc:docMk/>
            <pc:sldMk cId="1726149303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7" creationId="{66752542-6A33-4410-B94E-A1B87516F831}"/>
          </ac:spMkLst>
        </pc:spChg>
        <pc:graphicFrameChg chg="mod">
          <ac:chgData name="Julie M Petersen" userId="6fc7cfdc-6116-41d4-9a87-1fac2e25d9fb" providerId="ADAL" clId="{8371E356-2D55-4EC2-96DE-583FF76CC90E}" dt="2022-02-13T16:13:25.462" v="6729"/>
          <ac:graphicFrameMkLst>
            <pc:docMk/>
            <pc:sldMk cId="1726149303" sldId="309"/>
            <ac:graphicFrameMk id="22" creationId="{2321855E-34C6-45C2-8CF9-E48FA7ACF01C}"/>
          </ac:graphicFrameMkLst>
        </pc:graphicFrame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" creationId="{A12FA880-6290-4B45-88B6-E547643E9F18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2T21:34:55.293" v="5668" actId="47"/>
        <pc:sldMkLst>
          <pc:docMk/>
          <pc:sldMk cId="1756148407" sldId="309"/>
        </pc:sldMkLst>
        <pc:spChg chg="mod">
          <ac:chgData name="Julie M Petersen" userId="6fc7cfdc-6116-41d4-9a87-1fac2e25d9fb" providerId="ADAL" clId="{8371E356-2D55-4EC2-96DE-583FF76CC90E}" dt="2022-02-12T21:25:54.439" v="5650" actId="20577"/>
          <ac:spMkLst>
            <pc:docMk/>
            <pc:sldMk cId="1756148407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2T21:25:45.127" v="5626" actId="478"/>
          <ac:spMkLst>
            <pc:docMk/>
            <pc:sldMk cId="1756148407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2T21:25:50.081" v="5627" actId="478"/>
          <ac:spMkLst>
            <pc:docMk/>
            <pc:sldMk cId="1756148407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7" creationId="{66752542-6A33-4410-B94E-A1B87516F831}"/>
          </ac:spMkLst>
        </pc:sp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" creationId="{A12FA880-6290-4B45-88B6-E547643E9F18}"/>
          </ac:picMkLst>
        </pc:picChg>
        <pc:picChg chg="add del mod modCrop">
          <ac:chgData name="Julie M Petersen" userId="6fc7cfdc-6116-41d4-9a87-1fac2e25d9fb" providerId="ADAL" clId="{8371E356-2D55-4EC2-96DE-583FF76CC90E}" dt="2022-02-12T21:33:56.961" v="5655" actId="478"/>
          <ac:picMkLst>
            <pc:docMk/>
            <pc:sldMk cId="1756148407" sldId="309"/>
            <ac:picMk id="6" creationId="{E3CC89E2-864E-438E-BD96-4ADC7A56B412}"/>
          </ac:picMkLst>
        </pc:picChg>
        <pc:picChg chg="add mod">
          <ac:chgData name="Julie M Petersen" userId="6fc7cfdc-6116-41d4-9a87-1fac2e25d9fb" providerId="ADAL" clId="{8371E356-2D55-4EC2-96DE-583FF76CC90E}" dt="2022-02-12T21:34:28.909" v="5664" actId="1076"/>
          <ac:picMkLst>
            <pc:docMk/>
            <pc:sldMk cId="1756148407" sldId="309"/>
            <ac:picMk id="8" creationId="{F6F71DDA-2A7F-446D-881D-21AF9AFB98AE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3T16:22:14.083" v="6798" actId="47"/>
        <pc:sldMkLst>
          <pc:docMk/>
          <pc:sldMk cId="4162173439" sldId="310"/>
        </pc:sldMkLst>
        <pc:spChg chg="add del mod">
          <ac:chgData name="Julie M Petersen" userId="6fc7cfdc-6116-41d4-9a87-1fac2e25d9fb" providerId="ADAL" clId="{8371E356-2D55-4EC2-96DE-583FF76CC90E}" dt="2022-02-13T16:21:33.002" v="6788" actId="478"/>
          <ac:spMkLst>
            <pc:docMk/>
            <pc:sldMk cId="4162173439" sldId="310"/>
            <ac:spMk id="2" creationId="{614BB295-0205-4824-95C3-0C3BD1B49DA9}"/>
          </ac:spMkLst>
        </pc:spChg>
        <pc:spChg chg="add mod">
          <ac:chgData name="Julie M Petersen" userId="6fc7cfdc-6116-41d4-9a87-1fac2e25d9fb" providerId="ADAL" clId="{8371E356-2D55-4EC2-96DE-583FF76CC90E}" dt="2022-02-13T16:21:46.077" v="6792" actId="14100"/>
          <ac:spMkLst>
            <pc:docMk/>
            <pc:sldMk cId="4162173439" sldId="310"/>
            <ac:spMk id="13" creationId="{B4311FAC-25E8-42B8-AB0A-63A4BF40971B}"/>
          </ac:spMkLst>
        </pc:spChg>
        <pc:picChg chg="mod">
          <ac:chgData name="Julie M Petersen" userId="6fc7cfdc-6116-41d4-9a87-1fac2e25d9fb" providerId="ADAL" clId="{8371E356-2D55-4EC2-96DE-583FF76CC90E}" dt="2022-02-13T16:21:40.066" v="6791" actId="1076"/>
          <ac:picMkLst>
            <pc:docMk/>
            <pc:sldMk cId="4162173439" sldId="310"/>
            <ac:picMk id="3" creationId="{DDDCF1C0-52FB-4427-AF02-5D28E7D9E283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18:45.020" v="6771"/>
        <pc:sldMkLst>
          <pc:docMk/>
          <pc:sldMk cId="2478975135" sldId="311"/>
        </pc:sldMkLst>
        <pc:spChg chg="add del mod">
          <ac:chgData name="Julie M Petersen" userId="6fc7cfdc-6116-41d4-9a87-1fac2e25d9fb" providerId="ADAL" clId="{8371E356-2D55-4EC2-96DE-583FF76CC90E}" dt="2022-02-13T16:18:40.297" v="6768" actId="478"/>
          <ac:spMkLst>
            <pc:docMk/>
            <pc:sldMk cId="2478975135" sldId="311"/>
            <ac:spMk id="2" creationId="{EFF1C586-033C-4001-A347-3D82297A32BE}"/>
          </ac:spMkLst>
        </pc:spChg>
        <pc:spChg chg="add del mod">
          <ac:chgData name="Julie M Petersen" userId="6fc7cfdc-6116-41d4-9a87-1fac2e25d9fb" providerId="ADAL" clId="{8371E356-2D55-4EC2-96DE-583FF76CC90E}" dt="2022-02-13T16:18:42.903" v="6769" actId="478"/>
          <ac:spMkLst>
            <pc:docMk/>
            <pc:sldMk cId="2478975135" sldId="311"/>
            <ac:spMk id="13" creationId="{3FAF0D46-2577-498A-A84F-6A06FF039E12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3T16:21:07.589" v="6782"/>
        <pc:sldMkLst>
          <pc:docMk/>
          <pc:sldMk cId="1645466244" sldId="312"/>
        </pc:sldMkLst>
        <pc:spChg chg="add del mod">
          <ac:chgData name="Julie M Petersen" userId="6fc7cfdc-6116-41d4-9a87-1fac2e25d9fb" providerId="ADAL" clId="{8371E356-2D55-4EC2-96DE-583FF76CC90E}" dt="2022-02-13T16:21:07.230" v="6781" actId="478"/>
          <ac:spMkLst>
            <pc:docMk/>
            <pc:sldMk cId="1645466244" sldId="312"/>
            <ac:spMk id="13" creationId="{2A962D41-67FD-4C5A-BFEC-FA5090DE963A}"/>
          </ac:spMkLst>
        </pc:spChg>
        <pc:spChg chg="add mod">
          <ac:chgData name="Julie M Petersen" userId="6fc7cfdc-6116-41d4-9a87-1fac2e25d9fb" providerId="ADAL" clId="{8371E356-2D55-4EC2-96DE-583FF76CC90E}" dt="2022-02-13T16:21:07.589" v="6782"/>
          <ac:spMkLst>
            <pc:docMk/>
            <pc:sldMk cId="1645466244" sldId="312"/>
            <ac:spMk id="18" creationId="{5DAA2444-5D1B-4FC1-AAED-C70B1D8521E4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0:57.877" v="6780" actId="1582"/>
        <pc:sldMkLst>
          <pc:docMk/>
          <pc:sldMk cId="2979816179" sldId="313"/>
        </pc:sldMkLst>
        <pc:spChg chg="add mod">
          <ac:chgData name="Julie M Petersen" userId="6fc7cfdc-6116-41d4-9a87-1fac2e25d9fb" providerId="ADAL" clId="{8371E356-2D55-4EC2-96DE-583FF76CC90E}" dt="2022-02-13T16:20:57.877" v="6780" actId="1582"/>
          <ac:spMkLst>
            <pc:docMk/>
            <pc:sldMk cId="2979816179" sldId="313"/>
            <ac:spMk id="11" creationId="{FCEA2028-0F62-4A9E-A6CE-D0E2FC52CD96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50.485" v="6803" actId="14100"/>
        <pc:sldMkLst>
          <pc:docMk/>
          <pc:sldMk cId="305364991" sldId="314"/>
        </pc:sldMkLst>
        <pc:spChg chg="add mod">
          <ac:chgData name="Julie M Petersen" userId="6fc7cfdc-6116-41d4-9a87-1fac2e25d9fb" providerId="ADAL" clId="{8371E356-2D55-4EC2-96DE-583FF76CC90E}" dt="2022-02-13T16:22:50.485" v="6803" actId="14100"/>
          <ac:spMkLst>
            <pc:docMk/>
            <pc:sldMk cId="305364991" sldId="314"/>
            <ac:spMk id="13" creationId="{AC01758B-9A9A-46FC-8698-509B4EBC393D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12.581" v="6797" actId="1076"/>
        <pc:sldMkLst>
          <pc:docMk/>
          <pc:sldMk cId="389152979" sldId="315"/>
        </pc:sldMkLst>
        <pc:spChg chg="add mod">
          <ac:chgData name="Julie M Petersen" userId="6fc7cfdc-6116-41d4-9a87-1fac2e25d9fb" providerId="ADAL" clId="{8371E356-2D55-4EC2-96DE-583FF76CC90E}" dt="2022-02-13T16:22:12.581" v="6797" actId="1076"/>
          <ac:spMkLst>
            <pc:docMk/>
            <pc:sldMk cId="389152979" sldId="315"/>
            <ac:spMk id="11" creationId="{26DC269A-D463-421A-A611-CDDFBCEB0D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207E7B6-9B91-44DE-91FD-FC67A4D60F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12003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6" progId="TCLayout.ActiveDocument.1">
                  <p:embed/>
                </p:oleObj>
              </mc:Choice>
              <mc:Fallback>
                <p:oleObj name="think-cell Slide" r:id="rId15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207E7B6-9B91-44DE-91FD-FC67A4D60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5" Type="http://schemas.openxmlformats.org/officeDocument/2006/relationships/image" Target="../media/image15.tmp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5" Type="http://schemas.openxmlformats.org/officeDocument/2006/relationships/image" Target="../media/image16.tmp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5" Type="http://schemas.openxmlformats.org/officeDocument/2006/relationships/image" Target="../media/image22.tmp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9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F71878-C8BC-411D-8C11-EFD2E8AC8C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1210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F71878-C8BC-411D-8C11-EFD2E8AC8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vert="horz" anchor="ctr">
            <a:normAutofit fontScale="90000"/>
          </a:bodyPr>
          <a:lstStyle/>
          <a:p>
            <a:r>
              <a:rPr lang="en-US" dirty="0"/>
              <a:t>SAN FRANCISCO CRIME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Julie Maria Petersen</a:t>
            </a:r>
          </a:p>
        </p:txBody>
      </p:sp>
    </p:spTree>
    <p:extLst>
      <p:ext uri="{BB962C8B-B14F-4D97-AF65-F5344CB8AC3E}">
        <p14:creationId xmlns:p14="http://schemas.microsoft.com/office/powerpoint/2010/main" val="27645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7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7B6178-01EA-4D75-AA42-D89476708636}"/>
              </a:ext>
            </a:extLst>
          </p:cNvPr>
          <p:cNvSpPr/>
          <p:nvPr/>
        </p:nvSpPr>
        <p:spPr>
          <a:xfrm>
            <a:off x="476250" y="1436915"/>
            <a:ext cx="7062886" cy="20993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109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DD0EB-BD28-4BAD-96AB-429B7B2D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DD0EB-BD28-4BAD-96AB-429B7B2D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AA2444-5D1B-4FC1-AAED-C70B1D8521E4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46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EA2028-0F62-4A9E-A6CE-D0E2FC52CD96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981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01758B-9A9A-46FC-8698-509B4EBC393D}"/>
              </a:ext>
            </a:extLst>
          </p:cNvPr>
          <p:cNvSpPr/>
          <p:nvPr/>
        </p:nvSpPr>
        <p:spPr>
          <a:xfrm>
            <a:off x="553306" y="1437014"/>
            <a:ext cx="6836539" cy="20712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36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342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CFFCF1-006F-43B1-A5E5-E19B0689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15" y="1517303"/>
            <a:ext cx="6337910" cy="4438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168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Mapping</a:t>
            </a:r>
            <a:r>
              <a:rPr lang="da-DK" sz="4000" dirty="0"/>
              <a:t> of </a:t>
            </a:r>
            <a:r>
              <a:rPr lang="da-DK" sz="4000" dirty="0" err="1"/>
              <a:t>crimes</a:t>
            </a:r>
            <a:endParaRPr lang="da-DK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FDCE74-AFDF-4859-9647-DA32210244F0}"/>
              </a:ext>
            </a:extLst>
          </p:cNvPr>
          <p:cNvSpPr/>
          <p:nvPr/>
        </p:nvSpPr>
        <p:spPr>
          <a:xfrm>
            <a:off x="8143338" y="1753931"/>
            <a:ext cx="79478" cy="80544"/>
          </a:xfrm>
          <a:prstGeom prst="ellipse">
            <a:avLst/>
          </a:prstGeom>
          <a:solidFill>
            <a:srgbClr val="191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A5CB36-7388-4FAB-8C0A-417EB656CF03}"/>
              </a:ext>
            </a:extLst>
          </p:cNvPr>
          <p:cNvSpPr/>
          <p:nvPr/>
        </p:nvSpPr>
        <p:spPr>
          <a:xfrm>
            <a:off x="8143338" y="2102839"/>
            <a:ext cx="83976" cy="80544"/>
          </a:xfrm>
          <a:prstGeom prst="ellipse">
            <a:avLst/>
          </a:prstGeom>
          <a:solidFill>
            <a:srgbClr val="BA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CCC8D-F2E3-4B11-9A9B-9E72AB4BE9DE}"/>
              </a:ext>
            </a:extLst>
          </p:cNvPr>
          <p:cNvSpPr txBox="1"/>
          <p:nvPr/>
        </p:nvSpPr>
        <p:spPr>
          <a:xfrm>
            <a:off x="8227315" y="1667245"/>
            <a:ext cx="75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 err="1"/>
              <a:t>vandalism</a:t>
            </a:r>
            <a:endParaRPr lang="da-DK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DF9CB-98E3-4BA1-98C7-43E6E37D7FDD}"/>
              </a:ext>
            </a:extLst>
          </p:cNvPr>
          <p:cNvSpPr txBox="1"/>
          <p:nvPr/>
        </p:nvSpPr>
        <p:spPr>
          <a:xfrm>
            <a:off x="8244420" y="2016153"/>
            <a:ext cx="1005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drug/</a:t>
            </a:r>
            <a:r>
              <a:rPr lang="da-DK" sz="1050" dirty="0" err="1"/>
              <a:t>narcotic</a:t>
            </a:r>
            <a:endParaRPr lang="da-DK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6770820" y="562934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</p:spTree>
    <p:extLst>
      <p:ext uri="{BB962C8B-B14F-4D97-AF65-F5344CB8AC3E}">
        <p14:creationId xmlns:p14="http://schemas.microsoft.com/office/powerpoint/2010/main" val="286085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511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Spread</a:t>
            </a:r>
            <a:r>
              <a:rPr lang="da-DK" sz="4000" dirty="0"/>
              <a:t> of </a:t>
            </a:r>
            <a:r>
              <a:rPr lang="da-DK" sz="4000" dirty="0" err="1"/>
              <a:t>coordinates</a:t>
            </a:r>
            <a:r>
              <a:rPr lang="da-DK" sz="4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41915" y="56477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D8A6BF-D940-4C29-A091-C50D0FEFB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32" y="1529958"/>
            <a:ext cx="7216765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A4E792E-236B-4989-8956-403B16B508F9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VALIDATION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 of performance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</a:t>
              </a: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07EE5E97-BD43-41D5-97D9-C36BE31F2D9E}"/>
              </a:ext>
            </a:extLst>
          </p:cNvPr>
          <p:cNvSpPr/>
          <p:nvPr/>
        </p:nvSpPr>
        <p:spPr>
          <a:xfrm>
            <a:off x="4827223" y="1316736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141DA009-C27D-469F-9A1F-1DE415945FE6}"/>
              </a:ext>
            </a:extLst>
          </p:cNvPr>
          <p:cNvSpPr/>
          <p:nvPr/>
        </p:nvSpPr>
        <p:spPr>
          <a:xfrm rot="10800000">
            <a:off x="4667250" y="5131836"/>
            <a:ext cx="3624876" cy="811763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414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4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Crime </a:t>
            </a:r>
            <a:r>
              <a:rPr lang="da-DK" sz="2000" dirty="0" err="1"/>
              <a:t>category</a:t>
            </a:r>
            <a:r>
              <a:rPr lang="da-DK" sz="2000" dirty="0"/>
              <a:t> </a:t>
            </a:r>
            <a:r>
              <a:rPr lang="da-DK" sz="2000" dirty="0" err="1"/>
              <a:t>classification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735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609185" y="330830"/>
            <a:ext cx="10172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Predict</a:t>
            </a:r>
            <a:r>
              <a:rPr lang="da-DK" sz="4000" dirty="0"/>
              <a:t> type of </a:t>
            </a:r>
            <a:r>
              <a:rPr lang="da-DK" sz="4000" dirty="0" err="1"/>
              <a:t>crime</a:t>
            </a:r>
            <a:r>
              <a:rPr lang="da-DK" sz="4000" dirty="0"/>
              <a:t> </a:t>
            </a:r>
            <a:r>
              <a:rPr lang="da-DK" sz="4000" dirty="0" err="1"/>
              <a:t>based</a:t>
            </a:r>
            <a:r>
              <a:rPr lang="da-DK" sz="4000" dirty="0"/>
              <a:t> on location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BF747-E455-4165-9C17-AE7BCC823FC1}"/>
              </a:ext>
            </a:extLst>
          </p:cNvPr>
          <p:cNvSpPr txBox="1"/>
          <p:nvPr/>
        </p:nvSpPr>
        <p:spPr>
          <a:xfrm>
            <a:off x="1749182" y="242800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</a:t>
            </a:r>
            <a:endParaRPr lang="da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308DB-3408-4151-B0B5-BE95FC606277}"/>
              </a:ext>
            </a:extLst>
          </p:cNvPr>
          <p:cNvSpPr txBox="1"/>
          <p:nvPr/>
        </p:nvSpPr>
        <p:spPr>
          <a:xfrm>
            <a:off x="2669927" y="29949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</a:t>
            </a:r>
            <a:endParaRPr lang="da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99863-2741-439C-B4C1-3ACC9C4C34D7}"/>
              </a:ext>
            </a:extLst>
          </p:cNvPr>
          <p:cNvSpPr txBox="1"/>
          <p:nvPr/>
        </p:nvSpPr>
        <p:spPr>
          <a:xfrm>
            <a:off x="3550498" y="239106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</a:t>
            </a:r>
            <a:endParaRPr lang="da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84DB5-514D-49A0-9CCC-46664D5E09A2}"/>
              </a:ext>
            </a:extLst>
          </p:cNvPr>
          <p:cNvSpPr txBox="1"/>
          <p:nvPr/>
        </p:nvSpPr>
        <p:spPr>
          <a:xfrm>
            <a:off x="1900833" y="424935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</a:t>
            </a:r>
            <a:endParaRPr lang="da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A78EC-E1FE-4462-9E53-3519D03385DD}"/>
              </a:ext>
            </a:extLst>
          </p:cNvPr>
          <p:cNvSpPr txBox="1"/>
          <p:nvPr/>
        </p:nvSpPr>
        <p:spPr>
          <a:xfrm>
            <a:off x="3665642" y="461767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Weekday</a:t>
            </a:r>
            <a:endParaRPr lang="da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8D51F-F3D1-4698-ACAD-EEE1352D4B64}"/>
              </a:ext>
            </a:extLst>
          </p:cNvPr>
          <p:cNvSpPr txBox="1"/>
          <p:nvPr/>
        </p:nvSpPr>
        <p:spPr>
          <a:xfrm>
            <a:off x="2238815" y="523799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 of day</a:t>
            </a:r>
            <a:endParaRPr lang="da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17459F-474C-408B-85D7-7EFC0759A661}"/>
              </a:ext>
            </a:extLst>
          </p:cNvPr>
          <p:cNvSpPr/>
          <p:nvPr/>
        </p:nvSpPr>
        <p:spPr>
          <a:xfrm>
            <a:off x="1509956" y="1935185"/>
            <a:ext cx="3346258" cy="1724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08692EF-7504-446C-97F7-EAD9B24F4747}"/>
              </a:ext>
            </a:extLst>
          </p:cNvPr>
          <p:cNvSpPr/>
          <p:nvPr/>
        </p:nvSpPr>
        <p:spPr>
          <a:xfrm>
            <a:off x="1456272" y="3864498"/>
            <a:ext cx="3346258" cy="2030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FB419-77FB-4AE2-ABDE-62127EF0D3FA}"/>
              </a:ext>
            </a:extLst>
          </p:cNvPr>
          <p:cNvSpPr txBox="1"/>
          <p:nvPr/>
        </p:nvSpPr>
        <p:spPr>
          <a:xfrm>
            <a:off x="2731348" y="1202972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7E2EF5-8BD2-4AA7-9C21-209087FD0C68}"/>
              </a:ext>
            </a:extLst>
          </p:cNvPr>
          <p:cNvSpPr txBox="1"/>
          <p:nvPr/>
        </p:nvSpPr>
        <p:spPr>
          <a:xfrm>
            <a:off x="8131914" y="121406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Classes</a:t>
            </a:r>
          </a:p>
        </p:txBody>
      </p:sp>
      <p:pic>
        <p:nvPicPr>
          <p:cNvPr id="38" name="Picture 7" descr="Arrive On Time Clipart - Full Size Clipart (#2238073) - PinClipart">
            <a:extLst>
              <a:ext uri="{FF2B5EF4-FFF2-40B4-BE49-F238E27FC236}">
                <a16:creationId xmlns:a16="http://schemas.microsoft.com/office/drawing/2014/main" id="{E9D3313F-E0E1-4A2E-B92F-0F21C3CF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83" y="4574037"/>
            <a:ext cx="463455" cy="4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D253E2-6F3B-42B0-8ECC-9E25A70716F2}"/>
              </a:ext>
            </a:extLst>
          </p:cNvPr>
          <p:cNvSpPr txBox="1"/>
          <p:nvPr/>
        </p:nvSpPr>
        <p:spPr>
          <a:xfrm>
            <a:off x="7823484" y="2888125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VANDALISM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114705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64B02-0C18-487A-AF46-F33426217244}"/>
              </a:ext>
            </a:extLst>
          </p:cNvPr>
          <p:cNvSpPr txBox="1"/>
          <p:nvPr/>
        </p:nvSpPr>
        <p:spPr>
          <a:xfrm>
            <a:off x="7823484" y="3842222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DRUG/NARCOTICS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117810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48A5CA-92CD-4017-9EE1-257A6D13AA7E}"/>
              </a:ext>
            </a:extLst>
          </p:cNvPr>
          <p:cNvCxnSpPr>
            <a:cxnSpLocks/>
            <a:stCxn id="33" idx="6"/>
            <a:endCxn id="39" idx="1"/>
          </p:cNvCxnSpPr>
          <p:nvPr/>
        </p:nvCxnSpPr>
        <p:spPr>
          <a:xfrm>
            <a:off x="4856214" y="2797333"/>
            <a:ext cx="2967270" cy="35471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329351-F907-4814-B7E5-3F955DA37795}"/>
              </a:ext>
            </a:extLst>
          </p:cNvPr>
          <p:cNvCxnSpPr>
            <a:cxnSpLocks/>
            <a:stCxn id="33" idx="6"/>
            <a:endCxn id="40" idx="1"/>
          </p:cNvCxnSpPr>
          <p:nvPr/>
        </p:nvCxnSpPr>
        <p:spPr>
          <a:xfrm>
            <a:off x="4856214" y="2797333"/>
            <a:ext cx="2967270" cy="130880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666C8-E741-41CF-ACF5-CB0EB6C5B9B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818896" y="3152044"/>
            <a:ext cx="3004588" cy="1713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9667FE-6FFD-45E6-BB5D-E1CC062E9FD0}"/>
              </a:ext>
            </a:extLst>
          </p:cNvPr>
          <p:cNvCxnSpPr>
            <a:cxnSpLocks/>
            <a:stCxn id="34" idx="6"/>
            <a:endCxn id="40" idx="1"/>
          </p:cNvCxnSpPr>
          <p:nvPr/>
        </p:nvCxnSpPr>
        <p:spPr>
          <a:xfrm flipV="1">
            <a:off x="4802530" y="4106141"/>
            <a:ext cx="3020954" cy="7733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0E5E31-EBA7-4CA1-947D-4C4E2F3DE990}"/>
              </a:ext>
            </a:extLst>
          </p:cNvPr>
          <p:cNvSpPr txBox="1"/>
          <p:nvPr/>
        </p:nvSpPr>
        <p:spPr>
          <a:xfrm>
            <a:off x="6546991" y="3301687"/>
            <a:ext cx="64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/>
              <a:t>?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A12FA880-6290-4B45-88B6-E547643E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1420" y="2240338"/>
            <a:ext cx="652121" cy="6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3DF8EC-12D1-4EF8-BA42-A387BC1B5D63}"/>
              </a:ext>
            </a:extLst>
          </p:cNvPr>
          <p:cNvSpPr txBox="1"/>
          <p:nvPr/>
        </p:nvSpPr>
        <p:spPr>
          <a:xfrm>
            <a:off x="6291294" y="2513188"/>
            <a:ext cx="1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 err="1"/>
              <a:t>Random</a:t>
            </a:r>
            <a:r>
              <a:rPr lang="da-DK" sz="1200" i="1" dirty="0"/>
              <a:t> Forest (RF)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752542-6A33-4410-B94E-A1B87516F831}"/>
              </a:ext>
            </a:extLst>
          </p:cNvPr>
          <p:cNvSpPr txBox="1"/>
          <p:nvPr/>
        </p:nvSpPr>
        <p:spPr>
          <a:xfrm>
            <a:off x="6039924" y="4558887"/>
            <a:ext cx="197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K-nearest </a:t>
            </a:r>
            <a:r>
              <a:rPr lang="da-DK" sz="1200" i="1" dirty="0" err="1"/>
              <a:t>neighbors</a:t>
            </a:r>
            <a:r>
              <a:rPr lang="da-DK" sz="1200" i="1" dirty="0"/>
              <a:t> (KNN)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20354F3-42C3-4FE2-ADE0-5B80E185B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70" b="20581"/>
          <a:stretch/>
        </p:blipFill>
        <p:spPr bwMode="auto">
          <a:xfrm>
            <a:off x="6330598" y="1518157"/>
            <a:ext cx="1095561" cy="10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-nearest neighbors algorithm - Wikipedia">
            <a:extLst>
              <a:ext uri="{FF2B5EF4-FFF2-40B4-BE49-F238E27FC236}">
                <a16:creationId xmlns:a16="http://schemas.microsoft.com/office/drawing/2014/main" id="{B0F21C53-1289-4723-9989-7D16102A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90" y="4874875"/>
            <a:ext cx="1258691" cy="113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DF7CE-81FE-4301-9048-A76C2E001D77}"/>
              </a:ext>
            </a:extLst>
          </p:cNvPr>
          <p:cNvCxnSpPr>
            <a:cxnSpLocks/>
          </p:cNvCxnSpPr>
          <p:nvPr/>
        </p:nvCxnSpPr>
        <p:spPr>
          <a:xfrm flipV="1">
            <a:off x="6847278" y="2791049"/>
            <a:ext cx="0" cy="62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76B68-3961-49CB-806E-30A895440727}"/>
              </a:ext>
            </a:extLst>
          </p:cNvPr>
          <p:cNvCxnSpPr>
            <a:cxnSpLocks/>
          </p:cNvCxnSpPr>
          <p:nvPr/>
        </p:nvCxnSpPr>
        <p:spPr>
          <a:xfrm flipV="1">
            <a:off x="6868061" y="3944251"/>
            <a:ext cx="0" cy="54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6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4717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5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Performance of models</a:t>
            </a:r>
          </a:p>
        </p:txBody>
      </p:sp>
    </p:spTree>
    <p:extLst>
      <p:ext uri="{BB962C8B-B14F-4D97-AF65-F5344CB8AC3E}">
        <p14:creationId xmlns:p14="http://schemas.microsoft.com/office/powerpoint/2010/main" val="16599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rgbClr val="FFC4B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572645" y="382816"/>
            <a:ext cx="48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Performance of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B2FE56-2F8B-4CCF-B269-88CDA69E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721" y="2376611"/>
            <a:ext cx="7712625" cy="380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482CD9-185A-4CA7-B260-1DBE5E38B943}"/>
              </a:ext>
            </a:extLst>
          </p:cNvPr>
          <p:cNvSpPr txBox="1"/>
          <p:nvPr/>
        </p:nvSpPr>
        <p:spPr>
          <a:xfrm>
            <a:off x="655629" y="1297913"/>
            <a:ext cx="6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Using 80/20 </a:t>
            </a:r>
            <a:r>
              <a:rPr lang="da-DK" dirty="0" err="1"/>
              <a:t>training</a:t>
            </a:r>
            <a:r>
              <a:rPr lang="da-DK" dirty="0"/>
              <a:t>/test split</a:t>
            </a:r>
          </a:p>
          <a:p>
            <a:r>
              <a:rPr lang="da-DK" dirty="0"/>
              <a:t>Models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trained</a:t>
            </a:r>
            <a:r>
              <a:rPr lang="da-DK" dirty="0"/>
              <a:t> on </a:t>
            </a:r>
            <a:r>
              <a:rPr lang="da-DK" dirty="0" err="1"/>
              <a:t>training</a:t>
            </a:r>
            <a:r>
              <a:rPr lang="da-DK" dirty="0"/>
              <a:t> set and </a:t>
            </a:r>
            <a:r>
              <a:rPr lang="da-DK" dirty="0" err="1"/>
              <a:t>evaluated</a:t>
            </a:r>
            <a:r>
              <a:rPr lang="da-DK" dirty="0"/>
              <a:t> on test set</a:t>
            </a:r>
          </a:p>
        </p:txBody>
      </p:sp>
    </p:spTree>
    <p:extLst>
      <p:ext uri="{BB962C8B-B14F-4D97-AF65-F5344CB8AC3E}">
        <p14:creationId xmlns:p14="http://schemas.microsoft.com/office/powerpoint/2010/main" val="337600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B1DEC-01E3-564E-AB68-04228054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/>
          <a:p>
            <a:fld id="{F4FADF4D-E5B4-7A4C-B9D2-B49D7EE22714}" type="datetime1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3702-AE9F-514C-8035-3C03A5CA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E4038-4E1A-4260-92A8-9F7765409173}"/>
              </a:ext>
            </a:extLst>
          </p:cNvPr>
          <p:cNvSpPr txBox="1"/>
          <p:nvPr/>
        </p:nvSpPr>
        <p:spPr>
          <a:xfrm>
            <a:off x="960438" y="606642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sz="4000" dirty="0"/>
          </a:p>
          <a:p>
            <a:endParaRPr lang="da-DK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68CE3-3390-470D-A2F3-6E79701752A4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95E2E-7501-429C-B46F-7EEDA007F98C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90C6E-9A39-48AA-8D07-698A9FB7B1AB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066CC-42B1-4C09-B0D2-9C1245186AF4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DC94C-722D-4052-BD1A-F42C38812D99}"/>
              </a:ext>
            </a:extLst>
          </p:cNvPr>
          <p:cNvSpPr txBox="1"/>
          <p:nvPr/>
        </p:nvSpPr>
        <p:spPr>
          <a:xfrm>
            <a:off x="572645" y="382816"/>
            <a:ext cx="4106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Potential </a:t>
            </a:r>
            <a:r>
              <a:rPr lang="da-DK" sz="4000" dirty="0" err="1"/>
              <a:t>next</a:t>
            </a:r>
            <a:r>
              <a:rPr lang="da-DK" sz="4000" dirty="0"/>
              <a:t>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FE911-0114-49FA-A80B-6BA57A4B8CD9}"/>
              </a:ext>
            </a:extLst>
          </p:cNvPr>
          <p:cNvSpPr txBox="1"/>
          <p:nvPr/>
        </p:nvSpPr>
        <p:spPr>
          <a:xfrm>
            <a:off x="775062" y="1402080"/>
            <a:ext cx="82818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/>
              <a:t>Map</a:t>
            </a:r>
            <a:r>
              <a:rPr lang="da-DK" sz="2000" dirty="0"/>
              <a:t> </a:t>
            </a:r>
            <a:r>
              <a:rPr lang="da-DK" sz="2000" dirty="0" err="1"/>
              <a:t>coordinates</a:t>
            </a:r>
            <a:r>
              <a:rPr lang="da-DK" sz="2000" dirty="0"/>
              <a:t> to more </a:t>
            </a:r>
            <a:r>
              <a:rPr lang="da-DK" sz="2000" dirty="0" err="1"/>
              <a:t>districts</a:t>
            </a:r>
            <a:r>
              <a:rPr lang="da-DK" sz="2000" dirty="0"/>
              <a:t> to </a:t>
            </a:r>
            <a:r>
              <a:rPr lang="da-DK" sz="2000" dirty="0" err="1"/>
              <a:t>avoid</a:t>
            </a:r>
            <a:r>
              <a:rPr lang="da-DK" sz="2000" dirty="0"/>
              <a:t> ‘</a:t>
            </a:r>
            <a:r>
              <a:rPr lang="da-DK" sz="2000" dirty="0" err="1"/>
              <a:t>unknown</a:t>
            </a:r>
            <a:r>
              <a:rPr lang="da-DK" sz="2000" dirty="0"/>
              <a:t>’</a:t>
            </a:r>
          </a:p>
          <a:p>
            <a:endParaRPr lang="da-DK" sz="2000" dirty="0"/>
          </a:p>
          <a:p>
            <a:r>
              <a:rPr lang="da-DK" sz="2000" dirty="0" err="1"/>
              <a:t>Improve</a:t>
            </a:r>
            <a:r>
              <a:rPr lang="da-DK" sz="2000" dirty="0"/>
              <a:t> model performance by </a:t>
            </a:r>
            <a:r>
              <a:rPr lang="da-DK" sz="2000" dirty="0" err="1"/>
              <a:t>e.g</a:t>
            </a:r>
            <a:r>
              <a:rPr lang="da-DK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/>
              <a:t>Cross </a:t>
            </a:r>
            <a:r>
              <a:rPr lang="da-DK" sz="2000" dirty="0" err="1"/>
              <a:t>validation</a:t>
            </a:r>
            <a:endParaRPr lang="da-DK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Hyperparameter</a:t>
            </a:r>
            <a:r>
              <a:rPr lang="da-DK" sz="2000" dirty="0"/>
              <a:t>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Adding</a:t>
            </a:r>
            <a:r>
              <a:rPr lang="da-DK" sz="2000" dirty="0"/>
              <a:t> more features (</a:t>
            </a:r>
            <a:r>
              <a:rPr lang="da-DK" sz="2000" dirty="0" err="1"/>
              <a:t>e.g</a:t>
            </a:r>
            <a:r>
              <a:rPr lang="da-DK" sz="2000" dirty="0"/>
              <a:t>. </a:t>
            </a:r>
            <a:r>
              <a:rPr lang="da-DK" sz="2000" dirty="0" err="1"/>
              <a:t>weather</a:t>
            </a:r>
            <a:r>
              <a:rPr lang="da-DK" sz="2000" dirty="0"/>
              <a:t> data, </a:t>
            </a:r>
            <a:r>
              <a:rPr lang="da-DK" sz="2000" dirty="0" err="1"/>
              <a:t>demographics</a:t>
            </a:r>
            <a:r>
              <a:rPr lang="da-DK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Removing</a:t>
            </a:r>
            <a:r>
              <a:rPr lang="da-DK" sz="2000" dirty="0"/>
              <a:t> features</a:t>
            </a:r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Try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algorithms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and model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crime</a:t>
            </a:r>
            <a:r>
              <a:rPr lang="da-DK" sz="2000" dirty="0"/>
              <a:t> </a:t>
            </a:r>
            <a:r>
              <a:rPr lang="da-DK" sz="2000" dirty="0" err="1"/>
              <a:t>categories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</a:t>
            </a:r>
            <a:r>
              <a:rPr lang="da-DK" sz="2000" dirty="0" err="1"/>
              <a:t>other</a:t>
            </a:r>
            <a:r>
              <a:rPr lang="da-DK" sz="2000" dirty="0"/>
              <a:t> variables like </a:t>
            </a:r>
            <a:r>
              <a:rPr lang="da-DK" sz="2000" dirty="0" err="1"/>
              <a:t>description</a:t>
            </a:r>
            <a:r>
              <a:rPr lang="da-DK" sz="2000" dirty="0"/>
              <a:t>, resolution and label</a:t>
            </a:r>
          </a:p>
          <a:p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2279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top of bridge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VALIDATION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 of performance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maintenance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61F894DC-87DD-4CB6-B29E-59B9299774E9}"/>
              </a:ext>
            </a:extLst>
          </p:cNvPr>
          <p:cNvSpPr/>
          <p:nvPr/>
        </p:nvSpPr>
        <p:spPr>
          <a:xfrm>
            <a:off x="4827223" y="1298074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2EA26D15-D314-4D95-A5FF-309602CB9205}"/>
              </a:ext>
            </a:extLst>
          </p:cNvPr>
          <p:cNvSpPr/>
          <p:nvPr/>
        </p:nvSpPr>
        <p:spPr>
          <a:xfrm rot="10800000">
            <a:off x="4667247" y="5150498"/>
            <a:ext cx="3624879" cy="811761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396F7FB-16C5-460A-8066-D299A70291C3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461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2462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2 Preparation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D82A3-7FE1-4E43-AC00-90BFA6AC7E6F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Clean and </a:t>
            </a:r>
            <a:r>
              <a:rPr lang="da-DK" sz="2000" dirty="0" err="1"/>
              <a:t>transform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45454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704490" y="584003"/>
            <a:ext cx="6034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Initial overview and </a:t>
            </a:r>
            <a:r>
              <a:rPr lang="da-DK" sz="4000" dirty="0" err="1"/>
              <a:t>cleaning</a:t>
            </a:r>
            <a:endParaRPr lang="da-DK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50190-2700-42B7-ACE3-F17456E8D8FF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03AAF-A7ED-4CB8-9D0A-FEE66B9E133F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C6543-1906-427D-B16F-105C6CFC53F4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A28D8-11F6-4287-A70A-1F0872AE94EE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F90D2-F7ED-47F7-834A-E4B1B5B93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1" r="309" b="3007"/>
          <a:stretch/>
        </p:blipFill>
        <p:spPr>
          <a:xfrm>
            <a:off x="723387" y="3697230"/>
            <a:ext cx="5864026" cy="1937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AB2CD5-2CB3-4A0C-8A8B-26FE82F1C945}"/>
              </a:ext>
            </a:extLst>
          </p:cNvPr>
          <p:cNvSpPr txBox="1"/>
          <p:nvPr/>
        </p:nvSpPr>
        <p:spPr>
          <a:xfrm>
            <a:off x="723387" y="1650579"/>
            <a:ext cx="379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Rows</a:t>
            </a:r>
            <a:r>
              <a:rPr lang="da-DK" sz="1600" dirty="0"/>
              <a:t>: 2129216 </a:t>
            </a:r>
          </a:p>
          <a:p>
            <a:r>
              <a:rPr lang="da-DK" sz="1600" dirty="0"/>
              <a:t>Columns: 11</a:t>
            </a:r>
          </a:p>
          <a:p>
            <a:endParaRPr lang="da-DK" sz="1600" dirty="0"/>
          </a:p>
          <a:p>
            <a:r>
              <a:rPr lang="da-DK" sz="1600" dirty="0"/>
              <a:t>Time range:  2003/01/01 -2018/05/15</a:t>
            </a:r>
          </a:p>
          <a:p>
            <a:endParaRPr lang="da-D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FA240-E843-487D-8727-792FD7F78783}"/>
              </a:ext>
            </a:extLst>
          </p:cNvPr>
          <p:cNvSpPr txBox="1"/>
          <p:nvPr/>
        </p:nvSpPr>
        <p:spPr>
          <a:xfrm>
            <a:off x="625825" y="3259723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 dirty="0"/>
              <a:t> Import and </a:t>
            </a:r>
            <a:r>
              <a:rPr lang="da-DK" sz="1400" i="1" dirty="0" err="1"/>
              <a:t>merge</a:t>
            </a:r>
            <a:r>
              <a:rPr lang="da-DK" sz="1400" i="1" dirty="0"/>
              <a:t>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9F0F4-3BBD-4D6E-9C7D-2F61DE6F6D3C}"/>
              </a:ext>
            </a:extLst>
          </p:cNvPr>
          <p:cNvSpPr txBox="1"/>
          <p:nvPr/>
        </p:nvSpPr>
        <p:spPr>
          <a:xfrm>
            <a:off x="7035979" y="465164"/>
            <a:ext cx="366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Check for and replace missing values</a:t>
            </a:r>
          </a:p>
          <a:p>
            <a:r>
              <a:rPr lang="en-US" sz="1400" i="1" dirty="0"/>
              <a:t>Transform time variables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6F592-F67F-4C9C-BCF6-8374AE0CD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8" y="4372775"/>
            <a:ext cx="1464653" cy="818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0BC2FF-55BA-4ADB-B313-9EF9C8E79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564" y="4599587"/>
            <a:ext cx="1508560" cy="96652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027D368-57BC-4228-9F19-A7E75365F1FB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8487761" y="4782248"/>
            <a:ext cx="546803" cy="300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8B44A3-D373-42FB-967B-41D4FB647136}"/>
              </a:ext>
            </a:extLst>
          </p:cNvPr>
          <p:cNvSpPr txBox="1"/>
          <p:nvPr/>
        </p:nvSpPr>
        <p:spPr>
          <a:xfrm>
            <a:off x="7023108" y="3868329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time variables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6D7BB1-BB29-4C65-97C6-491ACCCA9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447" y="1073332"/>
            <a:ext cx="3536863" cy="26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0788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3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3C6E-B0A8-4D86-9BCB-A6E027626839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Trends </a:t>
            </a:r>
            <a:r>
              <a:rPr lang="da-DK" sz="2000" dirty="0" err="1"/>
              <a:t>across</a:t>
            </a:r>
            <a:r>
              <a:rPr lang="da-DK" sz="2000" dirty="0"/>
              <a:t> time and </a:t>
            </a:r>
            <a:r>
              <a:rPr lang="da-DK" sz="2000" dirty="0" err="1"/>
              <a:t>space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5247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0014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5198E-9CA9-4931-ADC8-6DA1C719139A}"/>
              </a:ext>
            </a:extLst>
          </p:cNvPr>
          <p:cNvSpPr txBox="1"/>
          <p:nvPr/>
        </p:nvSpPr>
        <p:spPr>
          <a:xfrm>
            <a:off x="560659" y="373902"/>
            <a:ext cx="619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Overall distribution of </a:t>
            </a:r>
            <a:r>
              <a:rPr lang="da-DK" sz="4000" dirty="0" err="1"/>
              <a:t>crimes</a:t>
            </a:r>
            <a:endParaRPr lang="da-DK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9F0AAEE-1027-4125-8332-D5301379D17C}"/>
              </a:ext>
            </a:extLst>
          </p:cNvPr>
          <p:cNvSpPr txBox="1">
            <a:spLocks/>
          </p:cNvSpPr>
          <p:nvPr/>
        </p:nvSpPr>
        <p:spPr>
          <a:xfrm>
            <a:off x="751747" y="2510384"/>
            <a:ext cx="2415672" cy="251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C3AD7-B33A-4101-934F-8A34C755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4" y="1320152"/>
            <a:ext cx="4906611" cy="4508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78577C-9F7A-4F95-B674-610A97358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46" y="1293801"/>
            <a:ext cx="5504096" cy="2189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74D27B-B708-422B-814C-18D91CB93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358" y="3751005"/>
            <a:ext cx="5640084" cy="20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DC269A-D463-421A-A611-CDDFBCEB0D12}"/>
              </a:ext>
            </a:extLst>
          </p:cNvPr>
          <p:cNvSpPr/>
          <p:nvPr/>
        </p:nvSpPr>
        <p:spPr>
          <a:xfrm>
            <a:off x="476250" y="1494666"/>
            <a:ext cx="6941588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529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4C50BF-B542-4C65-9576-F6A949345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1747</TotalTime>
  <Words>429</Words>
  <Application>Microsoft Office PowerPoint</Application>
  <PresentationFormat>Widescreen</PresentationFormat>
  <Paragraphs>222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Bahnschrift</vt:lpstr>
      <vt:lpstr>Calibri</vt:lpstr>
      <vt:lpstr>Tw Cen MT</vt:lpstr>
      <vt:lpstr>Office Theme</vt:lpstr>
      <vt:lpstr>think-cell Slide</vt:lpstr>
      <vt:lpstr>SAN FRANCISCO CRIME DATA</vt:lpstr>
      <vt:lpstr>PowerPoint Presentation</vt:lpstr>
      <vt:lpstr>PowerPoint Presentation</vt:lpstr>
      <vt:lpstr>2 Preparation</vt:lpstr>
      <vt:lpstr>PowerPoint Presentation</vt:lpstr>
      <vt:lpstr>3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MODELLING</vt:lpstr>
      <vt:lpstr>PowerPoint Presentation</vt:lpstr>
      <vt:lpstr>5 EVALUATION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data</dc:title>
  <dc:creator>Julie M Petersen</dc:creator>
  <cp:lastModifiedBy>Julie M Petersen</cp:lastModifiedBy>
  <cp:revision>4</cp:revision>
  <dcterms:created xsi:type="dcterms:W3CDTF">2022-02-09T10:50:06Z</dcterms:created>
  <dcterms:modified xsi:type="dcterms:W3CDTF">2022-02-13T16:23:33Z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